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embedTrueTypeFonts="1">
  <p:sldMasterIdLst>
    <p:sldMasterId id="2147483648" r:id="rId4"/>
  </p:sldMasterIdLst>
  <p:notesMasterIdLst>
    <p:notesMasterId r:id="rId19"/>
  </p:notesMasterIdLst>
  <p:sldIdLst>
    <p:sldId id="1425" r:id="rId5"/>
    <p:sldId id="1356" r:id="rId6"/>
    <p:sldId id="1429" r:id="rId7"/>
    <p:sldId id="1430" r:id="rId8"/>
    <p:sldId id="1428" r:id="rId9"/>
    <p:sldId id="1434" r:id="rId10"/>
    <p:sldId id="1438" r:id="rId11"/>
    <p:sldId id="1435" r:id="rId12"/>
    <p:sldId id="1437" r:id="rId13"/>
    <p:sldId id="1439" r:id="rId14"/>
    <p:sldId id="1440" r:id="rId15"/>
    <p:sldId id="1441" r:id="rId16"/>
    <p:sldId id="1442" r:id="rId17"/>
    <p:sldId id="267" r:id="rId18"/>
  </p:sldIdLst>
  <p:sldSz cx="12192000" cy="6858000"/>
  <p:notesSz cx="6735763" cy="9866313"/>
  <p:embeddedFontLst>
    <p:embeddedFont>
      <p:font typeface="IBM Plex Sans" panose="020B0503050203000203" pitchFamily="34" charset="0"/>
      <p:regular r:id="rId20"/>
      <p:bold r:id="rId21"/>
      <p:italic r:id="rId22"/>
      <p:boldItalic r:id="rId23"/>
    </p:embeddedFont>
    <p:embeddedFont>
      <p:font typeface="Lato" panose="020F0502020204030203" pitchFamily="34" charset="0"/>
      <p:regular r:id="rId24"/>
      <p:bold r:id="rId25"/>
      <p:italic r:id="rId26"/>
      <p:boldItalic r:id="rId27"/>
    </p:embeddedFont>
    <p:embeddedFont>
      <p:font typeface="Overpass" panose="020B0604020202020204" charset="0"/>
      <p:regular r:id="rId28"/>
      <p:bold r:id="rId29"/>
      <p:italic r:id="rId30"/>
      <p:boldItalic r:id="rId31"/>
    </p:embeddedFont>
    <p:embeddedFont>
      <p:font typeface="TT Norms Bold" panose="020B0604020202020204" charset="0"/>
      <p:regular r:id="rId32"/>
      <p:bold r:id="rId33"/>
      <p:italic r:id="rId34"/>
      <p:boldItalic r:id="rId35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34AC7F15-3446-60F4-FE0C-33AD8EACC699}" name="Claudia  Esposito" initials="CE" userId="S::cesposito_carrcommunications.ie#ext#@vttgroup.onmicrosoft.com::67f45236-b2db-4f49-a3a8-fa6215deab95" providerId="AD"/>
  <p188:author id="{DE70272F-0AE2-43F9-D325-110DA45508E1}" name="Claudia  Esposito" initials="CE" userId="S::cesposito@carrcommunications.ie::f367da02-0f8e-49ea-afe2-8d6fb0d30b6f" providerId="AD"/>
  <p188:author id="{4CA80856-B6D5-C8A1-AD95-0C211D2B8BBB}" name="Dominika Fukerova" initials="DF" userId="S::pressnarask_gmail.com#ext#@vttgroup.onmicrosoft.com::ee168ab3-7efc-40c8-86e0-f446c33e8b26" providerId="AD"/>
  <p188:author id="{776C8E99-6CFE-DBD9-025B-557B60E02E09}" name="Heikkilä Pirjo" initials="HP" userId="S::pirjo.heikkila@vtt.fi::ad55465e-e370-4dd1-9cbd-105ee7967c26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25C48"/>
    <a:srgbClr val="48A4D6"/>
    <a:srgbClr val="E4F8F3"/>
    <a:srgbClr val="6699FF"/>
    <a:srgbClr val="011B3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A890C6D-8C85-4E0A-A6E6-9F279EE2F847}" v="3" dt="2024-09-17T21:45:05.168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660"/>
  </p:normalViewPr>
  <p:slideViewPr>
    <p:cSldViewPr snapToGrid="0">
      <p:cViewPr varScale="1">
        <p:scale>
          <a:sx n="67" d="100"/>
          <a:sy n="67" d="100"/>
        </p:scale>
        <p:origin x="620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font" Target="fonts/font7.fntdata"/><Relationship Id="rId39" Type="http://schemas.openxmlformats.org/officeDocument/2006/relationships/tableStyles" Target="tableStyles.xml"/><Relationship Id="rId21" Type="http://schemas.openxmlformats.org/officeDocument/2006/relationships/font" Target="fonts/font2.fntdata"/><Relationship Id="rId34" Type="http://schemas.openxmlformats.org/officeDocument/2006/relationships/font" Target="fonts/font15.fntdata"/><Relationship Id="rId42" Type="http://schemas.microsoft.com/office/2018/10/relationships/authors" Target="authors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font" Target="fonts/font1.fntdata"/><Relationship Id="rId29" Type="http://schemas.openxmlformats.org/officeDocument/2006/relationships/font" Target="fonts/font10.fntdata"/><Relationship Id="rId41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font" Target="fonts/font5.fntdata"/><Relationship Id="rId32" Type="http://schemas.openxmlformats.org/officeDocument/2006/relationships/font" Target="fonts/font13.fntdata"/><Relationship Id="rId37" Type="http://schemas.openxmlformats.org/officeDocument/2006/relationships/viewProps" Target="viewProps.xml"/><Relationship Id="rId40" Type="http://schemas.microsoft.com/office/2016/11/relationships/changesInfo" Target="changesInfos/changesInfo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font" Target="fonts/font4.fntdata"/><Relationship Id="rId28" Type="http://schemas.openxmlformats.org/officeDocument/2006/relationships/font" Target="fonts/font9.fntdata"/><Relationship Id="rId36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notesMaster" Target="notesMasters/notesMaster1.xml"/><Relationship Id="rId31" Type="http://schemas.openxmlformats.org/officeDocument/2006/relationships/font" Target="fonts/font12.fntdata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font" Target="fonts/font3.fntdata"/><Relationship Id="rId27" Type="http://schemas.openxmlformats.org/officeDocument/2006/relationships/font" Target="fonts/font8.fntdata"/><Relationship Id="rId30" Type="http://schemas.openxmlformats.org/officeDocument/2006/relationships/font" Target="fonts/font11.fntdata"/><Relationship Id="rId35" Type="http://schemas.openxmlformats.org/officeDocument/2006/relationships/font" Target="fonts/font16.fntdata"/><Relationship Id="rId8" Type="http://schemas.openxmlformats.org/officeDocument/2006/relationships/slide" Target="slides/slide4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font" Target="fonts/font6.fntdata"/><Relationship Id="rId33" Type="http://schemas.openxmlformats.org/officeDocument/2006/relationships/font" Target="fonts/font14.fntdata"/><Relationship Id="rId38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alo Minna" userId="831bf812-c090-4816-8b84-f10570b85446" providerId="ADAL" clId="{CA890C6D-8C85-4E0A-A6E6-9F279EE2F847}"/>
    <pc:docChg chg="custSel addSld modSld">
      <pc:chgData name="Salo Minna" userId="831bf812-c090-4816-8b84-f10570b85446" providerId="ADAL" clId="{CA890C6D-8C85-4E0A-A6E6-9F279EE2F847}" dt="2024-09-24T12:04:49.502" v="3" actId="700"/>
      <pc:docMkLst>
        <pc:docMk/>
      </pc:docMkLst>
      <pc:sldChg chg="modSp">
        <pc:chgData name="Salo Minna" userId="831bf812-c090-4816-8b84-f10570b85446" providerId="ADAL" clId="{CA890C6D-8C85-4E0A-A6E6-9F279EE2F847}" dt="2024-09-17T21:45:05.168" v="1"/>
        <pc:sldMkLst>
          <pc:docMk/>
          <pc:sldMk cId="3562832932" sldId="1439"/>
        </pc:sldMkLst>
        <pc:graphicFrameChg chg="mod">
          <ac:chgData name="Salo Minna" userId="831bf812-c090-4816-8b84-f10570b85446" providerId="ADAL" clId="{CA890C6D-8C85-4E0A-A6E6-9F279EE2F847}" dt="2024-09-17T21:45:05.168" v="1"/>
          <ac:graphicFrameMkLst>
            <pc:docMk/>
            <pc:sldMk cId="3562832932" sldId="1439"/>
            <ac:graphicFrameMk id="6" creationId="{9E4ACEC3-D665-444A-7DB2-C81688EDB4AE}"/>
          </ac:graphicFrameMkLst>
        </pc:graphicFrameChg>
      </pc:sldChg>
      <pc:sldChg chg="addSp delSp modSp new mod modClrScheme chgLayout">
        <pc:chgData name="Salo Minna" userId="831bf812-c090-4816-8b84-f10570b85446" providerId="ADAL" clId="{CA890C6D-8C85-4E0A-A6E6-9F279EE2F847}" dt="2024-09-24T12:04:49.502" v="3" actId="700"/>
        <pc:sldMkLst>
          <pc:docMk/>
          <pc:sldMk cId="1005751166" sldId="1442"/>
        </pc:sldMkLst>
        <pc:spChg chg="del mod ord">
          <ac:chgData name="Salo Minna" userId="831bf812-c090-4816-8b84-f10570b85446" providerId="ADAL" clId="{CA890C6D-8C85-4E0A-A6E6-9F279EE2F847}" dt="2024-09-24T12:04:49.502" v="3" actId="700"/>
          <ac:spMkLst>
            <pc:docMk/>
            <pc:sldMk cId="1005751166" sldId="1442"/>
            <ac:spMk id="2" creationId="{FE61F43D-74D6-D064-C2E5-9CB577C31523}"/>
          </ac:spMkLst>
        </pc:spChg>
        <pc:spChg chg="mod ord">
          <ac:chgData name="Salo Minna" userId="831bf812-c090-4816-8b84-f10570b85446" providerId="ADAL" clId="{CA890C6D-8C85-4E0A-A6E6-9F279EE2F847}" dt="2024-09-24T12:04:49.502" v="3" actId="700"/>
          <ac:spMkLst>
            <pc:docMk/>
            <pc:sldMk cId="1005751166" sldId="1442"/>
            <ac:spMk id="3" creationId="{7DF07EB2-CADA-FC95-9FAF-B2538CEAA5F6}"/>
          </ac:spMkLst>
        </pc:spChg>
        <pc:spChg chg="del mod ord">
          <ac:chgData name="Salo Minna" userId="831bf812-c090-4816-8b84-f10570b85446" providerId="ADAL" clId="{CA890C6D-8C85-4E0A-A6E6-9F279EE2F847}" dt="2024-09-24T12:04:49.502" v="3" actId="700"/>
          <ac:spMkLst>
            <pc:docMk/>
            <pc:sldMk cId="1005751166" sldId="1442"/>
            <ac:spMk id="4" creationId="{93910224-4281-DDFD-4703-353CF16A7683}"/>
          </ac:spMkLst>
        </pc:spChg>
        <pc:spChg chg="add mod ord">
          <ac:chgData name="Salo Minna" userId="831bf812-c090-4816-8b84-f10570b85446" providerId="ADAL" clId="{CA890C6D-8C85-4E0A-A6E6-9F279EE2F847}" dt="2024-09-24T12:04:49.502" v="3" actId="700"/>
          <ac:spMkLst>
            <pc:docMk/>
            <pc:sldMk cId="1005751166" sldId="1442"/>
            <ac:spMk id="5" creationId="{0B4DE203-76C1-DE25-B89B-213301B4F04A}"/>
          </ac:spMkLst>
        </pc:spChg>
        <pc:spChg chg="add mod ord">
          <ac:chgData name="Salo Minna" userId="831bf812-c090-4816-8b84-f10570b85446" providerId="ADAL" clId="{CA890C6D-8C85-4E0A-A6E6-9F279EE2F847}" dt="2024-09-24T12:04:49.502" v="3" actId="700"/>
          <ac:spMkLst>
            <pc:docMk/>
            <pc:sldMk cId="1005751166" sldId="1442"/>
            <ac:spMk id="6" creationId="{5DA8FC20-3464-80E1-C1D1-1849E4037CDE}"/>
          </ac:spMkLst>
        </pc:spChg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B6405BC-ED46-4729-90A7-A33B638FE7B8}" type="doc">
      <dgm:prSet loTypeId="urn:microsoft.com/office/officeart/2005/8/layout/lProcess2" loCatId="list" qsTypeId="urn:microsoft.com/office/officeart/2005/8/quickstyle/simple1" qsCatId="simple" csTypeId="urn:microsoft.com/office/officeart/2005/8/colors/accent3_2" csCatId="accent3" phldr="1"/>
      <dgm:spPr/>
      <dgm:t>
        <a:bodyPr/>
        <a:lstStyle/>
        <a:p>
          <a:endParaRPr lang="en-AU"/>
        </a:p>
      </dgm:t>
    </dgm:pt>
    <dgm:pt modelId="{6DC2978E-3344-4916-87C0-C3385542927C}">
      <dgm:prSet phldrT="[Text]" custT="1"/>
      <dgm:spPr/>
      <dgm:t>
        <a:bodyPr/>
        <a:lstStyle/>
        <a:p>
          <a:r>
            <a:rPr lang="en-US" sz="2000" dirty="0"/>
            <a:t>Developing novel circular solutions is costly, however, the customers are not willing to pay more for them</a:t>
          </a:r>
          <a:endParaRPr lang="en-AU" sz="2000" dirty="0"/>
        </a:p>
      </dgm:t>
    </dgm:pt>
    <dgm:pt modelId="{31FE3F7A-C734-4BF3-BE9E-B78ED2F52C96}" type="parTrans" cxnId="{BC1DBC1C-698D-441D-8435-691099AF4259}">
      <dgm:prSet/>
      <dgm:spPr/>
      <dgm:t>
        <a:bodyPr/>
        <a:lstStyle/>
        <a:p>
          <a:endParaRPr lang="en-AU"/>
        </a:p>
      </dgm:t>
    </dgm:pt>
    <dgm:pt modelId="{D819AE23-DC94-4AA1-AAAB-DB637072A86A}" type="sibTrans" cxnId="{BC1DBC1C-698D-441D-8435-691099AF4259}">
      <dgm:prSet/>
      <dgm:spPr/>
      <dgm:t>
        <a:bodyPr/>
        <a:lstStyle/>
        <a:p>
          <a:endParaRPr lang="en-AU"/>
        </a:p>
      </dgm:t>
    </dgm:pt>
    <dgm:pt modelId="{1E61D9A9-B017-4659-A4FD-1DA0FE7D76C1}">
      <dgm:prSet custT="1"/>
      <dgm:spPr/>
      <dgm:t>
        <a:bodyPr/>
        <a:lstStyle/>
        <a:p>
          <a:r>
            <a:rPr lang="en-US" sz="2000" dirty="0"/>
            <a:t>Circular materials cost more than virgin materials, more financial planning is needed</a:t>
          </a:r>
          <a:endParaRPr lang="en-AU" sz="2000" dirty="0"/>
        </a:p>
      </dgm:t>
    </dgm:pt>
    <dgm:pt modelId="{6417A2A6-3AB1-40D9-933D-7D4FFFD07B57}" type="parTrans" cxnId="{38A8851B-6ABA-4139-B908-993602DCC8E4}">
      <dgm:prSet/>
      <dgm:spPr/>
      <dgm:t>
        <a:bodyPr/>
        <a:lstStyle/>
        <a:p>
          <a:endParaRPr lang="en-AU"/>
        </a:p>
      </dgm:t>
    </dgm:pt>
    <dgm:pt modelId="{5C892C7C-50EB-41AD-BD41-1CE187DFE446}" type="sibTrans" cxnId="{38A8851B-6ABA-4139-B908-993602DCC8E4}">
      <dgm:prSet/>
      <dgm:spPr/>
      <dgm:t>
        <a:bodyPr/>
        <a:lstStyle/>
        <a:p>
          <a:endParaRPr lang="en-AU"/>
        </a:p>
      </dgm:t>
    </dgm:pt>
    <dgm:pt modelId="{31AB9138-BF90-47CA-9321-5122BD62826A}">
      <dgm:prSet phldrT="[Text]" custT="1"/>
      <dgm:spPr/>
      <dgm:t>
        <a:bodyPr/>
        <a:lstStyle/>
        <a:p>
          <a:r>
            <a:rPr lang="en-AU" sz="3200" dirty="0"/>
            <a:t>Economic barriers</a:t>
          </a:r>
        </a:p>
      </dgm:t>
    </dgm:pt>
    <dgm:pt modelId="{0BDECB54-1885-4807-A2C2-BC7F996180A1}" type="sibTrans" cxnId="{D93F224C-65BC-46CD-9CA3-8B9DFFB0893A}">
      <dgm:prSet/>
      <dgm:spPr/>
      <dgm:t>
        <a:bodyPr/>
        <a:lstStyle/>
        <a:p>
          <a:endParaRPr lang="en-AU"/>
        </a:p>
      </dgm:t>
    </dgm:pt>
    <dgm:pt modelId="{4461B1F6-EAF2-45B5-8158-B8F47BA2B805}" type="parTrans" cxnId="{D93F224C-65BC-46CD-9CA3-8B9DFFB0893A}">
      <dgm:prSet/>
      <dgm:spPr/>
      <dgm:t>
        <a:bodyPr/>
        <a:lstStyle/>
        <a:p>
          <a:endParaRPr lang="en-AU"/>
        </a:p>
      </dgm:t>
    </dgm:pt>
    <dgm:pt modelId="{49C2D8EC-A282-4EF4-9225-72722AF7832B}" type="pres">
      <dgm:prSet presAssocID="{6B6405BC-ED46-4729-90A7-A33B638FE7B8}" presName="theList" presStyleCnt="0">
        <dgm:presLayoutVars>
          <dgm:dir/>
          <dgm:animLvl val="lvl"/>
          <dgm:resizeHandles val="exact"/>
        </dgm:presLayoutVars>
      </dgm:prSet>
      <dgm:spPr/>
    </dgm:pt>
    <dgm:pt modelId="{6E4FCA56-008D-4B20-B149-7A20B1C5FB9B}" type="pres">
      <dgm:prSet presAssocID="{31AB9138-BF90-47CA-9321-5122BD62826A}" presName="compNode" presStyleCnt="0"/>
      <dgm:spPr/>
    </dgm:pt>
    <dgm:pt modelId="{DA1A5C37-690D-488A-A265-A6365C09B599}" type="pres">
      <dgm:prSet presAssocID="{31AB9138-BF90-47CA-9321-5122BD62826A}" presName="aNode" presStyleLbl="bgShp" presStyleIdx="0" presStyleCnt="1" custLinFactNeighborX="-70606" custLinFactNeighborY="2119"/>
      <dgm:spPr/>
    </dgm:pt>
    <dgm:pt modelId="{3C781B3C-3E9E-4808-BBF5-23295C3CB07F}" type="pres">
      <dgm:prSet presAssocID="{31AB9138-BF90-47CA-9321-5122BD62826A}" presName="textNode" presStyleLbl="bgShp" presStyleIdx="0" presStyleCnt="1"/>
      <dgm:spPr/>
    </dgm:pt>
    <dgm:pt modelId="{1FB8C48A-20D1-4D8A-A605-64745CFDE85C}" type="pres">
      <dgm:prSet presAssocID="{31AB9138-BF90-47CA-9321-5122BD62826A}" presName="compChildNode" presStyleCnt="0"/>
      <dgm:spPr/>
    </dgm:pt>
    <dgm:pt modelId="{BA6984A2-5DD8-4E26-AAD0-55F95C6EA020}" type="pres">
      <dgm:prSet presAssocID="{31AB9138-BF90-47CA-9321-5122BD62826A}" presName="theInnerList" presStyleCnt="0"/>
      <dgm:spPr/>
    </dgm:pt>
    <dgm:pt modelId="{2E3476D0-44EC-4F4E-AD68-2748ACCD74AC}" type="pres">
      <dgm:prSet presAssocID="{6DC2978E-3344-4916-87C0-C3385542927C}" presName="childNode" presStyleLbl="node1" presStyleIdx="0" presStyleCnt="2" custLinFactNeighborX="-3298" custLinFactNeighborY="-86232">
        <dgm:presLayoutVars>
          <dgm:bulletEnabled val="1"/>
        </dgm:presLayoutVars>
      </dgm:prSet>
      <dgm:spPr/>
    </dgm:pt>
    <dgm:pt modelId="{00B5CD18-E33D-4922-BFB1-C5ECEC009818}" type="pres">
      <dgm:prSet presAssocID="{6DC2978E-3344-4916-87C0-C3385542927C}" presName="aSpace2" presStyleCnt="0"/>
      <dgm:spPr/>
    </dgm:pt>
    <dgm:pt modelId="{32BF5EC9-8F98-49AF-B294-FE9097F6F198}" type="pres">
      <dgm:prSet presAssocID="{1E61D9A9-B017-4659-A4FD-1DA0FE7D76C1}" presName="childNode" presStyleLbl="node1" presStyleIdx="1" presStyleCnt="2" custLinFactNeighborX="-3044" custLinFactNeighborY="-86232">
        <dgm:presLayoutVars>
          <dgm:bulletEnabled val="1"/>
        </dgm:presLayoutVars>
      </dgm:prSet>
      <dgm:spPr/>
    </dgm:pt>
  </dgm:ptLst>
  <dgm:cxnLst>
    <dgm:cxn modelId="{17D73301-FD32-45CC-A47F-5E0E689AA6F7}" type="presOf" srcId="{31AB9138-BF90-47CA-9321-5122BD62826A}" destId="{3C781B3C-3E9E-4808-BBF5-23295C3CB07F}" srcOrd="1" destOrd="0" presId="urn:microsoft.com/office/officeart/2005/8/layout/lProcess2"/>
    <dgm:cxn modelId="{2EC8C708-CDCE-4F86-9AB8-A815E83A8AF9}" type="presOf" srcId="{31AB9138-BF90-47CA-9321-5122BD62826A}" destId="{DA1A5C37-690D-488A-A265-A6365C09B599}" srcOrd="0" destOrd="0" presId="urn:microsoft.com/office/officeart/2005/8/layout/lProcess2"/>
    <dgm:cxn modelId="{38A8851B-6ABA-4139-B908-993602DCC8E4}" srcId="{31AB9138-BF90-47CA-9321-5122BD62826A}" destId="{1E61D9A9-B017-4659-A4FD-1DA0FE7D76C1}" srcOrd="1" destOrd="0" parTransId="{6417A2A6-3AB1-40D9-933D-7D4FFFD07B57}" sibTransId="{5C892C7C-50EB-41AD-BD41-1CE187DFE446}"/>
    <dgm:cxn modelId="{BC1DBC1C-698D-441D-8435-691099AF4259}" srcId="{31AB9138-BF90-47CA-9321-5122BD62826A}" destId="{6DC2978E-3344-4916-87C0-C3385542927C}" srcOrd="0" destOrd="0" parTransId="{31FE3F7A-C734-4BF3-BE9E-B78ED2F52C96}" sibTransId="{D819AE23-DC94-4AA1-AAAB-DB637072A86A}"/>
    <dgm:cxn modelId="{F321893C-E085-4183-9517-9D3C5927D466}" type="presOf" srcId="{1E61D9A9-B017-4659-A4FD-1DA0FE7D76C1}" destId="{32BF5EC9-8F98-49AF-B294-FE9097F6F198}" srcOrd="0" destOrd="0" presId="urn:microsoft.com/office/officeart/2005/8/layout/lProcess2"/>
    <dgm:cxn modelId="{82E81464-CA38-4C00-B061-F3C564FC1173}" type="presOf" srcId="{6DC2978E-3344-4916-87C0-C3385542927C}" destId="{2E3476D0-44EC-4F4E-AD68-2748ACCD74AC}" srcOrd="0" destOrd="0" presId="urn:microsoft.com/office/officeart/2005/8/layout/lProcess2"/>
    <dgm:cxn modelId="{D93F224C-65BC-46CD-9CA3-8B9DFFB0893A}" srcId="{6B6405BC-ED46-4729-90A7-A33B638FE7B8}" destId="{31AB9138-BF90-47CA-9321-5122BD62826A}" srcOrd="0" destOrd="0" parTransId="{4461B1F6-EAF2-45B5-8158-B8F47BA2B805}" sibTransId="{0BDECB54-1885-4807-A2C2-BC7F996180A1}"/>
    <dgm:cxn modelId="{B0091C8B-F8C7-4026-9111-90767BFAFACB}" type="presOf" srcId="{6B6405BC-ED46-4729-90A7-A33B638FE7B8}" destId="{49C2D8EC-A282-4EF4-9225-72722AF7832B}" srcOrd="0" destOrd="0" presId="urn:microsoft.com/office/officeart/2005/8/layout/lProcess2"/>
    <dgm:cxn modelId="{4819D746-D7A2-4790-8677-41FA918449D7}" type="presParOf" srcId="{49C2D8EC-A282-4EF4-9225-72722AF7832B}" destId="{6E4FCA56-008D-4B20-B149-7A20B1C5FB9B}" srcOrd="0" destOrd="0" presId="urn:microsoft.com/office/officeart/2005/8/layout/lProcess2"/>
    <dgm:cxn modelId="{63F41CCB-333A-4912-92D7-1AB02A9F9814}" type="presParOf" srcId="{6E4FCA56-008D-4B20-B149-7A20B1C5FB9B}" destId="{DA1A5C37-690D-488A-A265-A6365C09B599}" srcOrd="0" destOrd="0" presId="urn:microsoft.com/office/officeart/2005/8/layout/lProcess2"/>
    <dgm:cxn modelId="{B479D111-2436-40A3-8787-AF40A4806135}" type="presParOf" srcId="{6E4FCA56-008D-4B20-B149-7A20B1C5FB9B}" destId="{3C781B3C-3E9E-4808-BBF5-23295C3CB07F}" srcOrd="1" destOrd="0" presId="urn:microsoft.com/office/officeart/2005/8/layout/lProcess2"/>
    <dgm:cxn modelId="{E08C80EC-A1EE-461A-BB72-EBE46B8B24E7}" type="presParOf" srcId="{6E4FCA56-008D-4B20-B149-7A20B1C5FB9B}" destId="{1FB8C48A-20D1-4D8A-A605-64745CFDE85C}" srcOrd="2" destOrd="0" presId="urn:microsoft.com/office/officeart/2005/8/layout/lProcess2"/>
    <dgm:cxn modelId="{E82D5991-DF49-44D1-8502-118277297EDD}" type="presParOf" srcId="{1FB8C48A-20D1-4D8A-A605-64745CFDE85C}" destId="{BA6984A2-5DD8-4E26-AAD0-55F95C6EA020}" srcOrd="0" destOrd="0" presId="urn:microsoft.com/office/officeart/2005/8/layout/lProcess2"/>
    <dgm:cxn modelId="{3D05746F-E464-4043-9142-3C83F38A1EF0}" type="presParOf" srcId="{BA6984A2-5DD8-4E26-AAD0-55F95C6EA020}" destId="{2E3476D0-44EC-4F4E-AD68-2748ACCD74AC}" srcOrd="0" destOrd="0" presId="urn:microsoft.com/office/officeart/2005/8/layout/lProcess2"/>
    <dgm:cxn modelId="{91A36195-73DB-4C59-AB33-2A0252F020AB}" type="presParOf" srcId="{BA6984A2-5DD8-4E26-AAD0-55F95C6EA020}" destId="{00B5CD18-E33D-4922-BFB1-C5ECEC009818}" srcOrd="1" destOrd="0" presId="urn:microsoft.com/office/officeart/2005/8/layout/lProcess2"/>
    <dgm:cxn modelId="{9E41C73A-0AD6-4186-8BDE-BFF207891468}" type="presParOf" srcId="{BA6984A2-5DD8-4E26-AAD0-55F95C6EA020}" destId="{32BF5EC9-8F98-49AF-B294-FE9097F6F198}" srcOrd="2" destOrd="0" presId="urn:microsoft.com/office/officeart/2005/8/layout/lProcess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B6405BC-ED46-4729-90A7-A33B638FE7B8}" type="doc">
      <dgm:prSet loTypeId="urn:microsoft.com/office/officeart/2005/8/layout/lProcess2" loCatId="list" qsTypeId="urn:microsoft.com/office/officeart/2005/8/quickstyle/simple1" qsCatId="simple" csTypeId="urn:microsoft.com/office/officeart/2005/8/colors/accent3_2" csCatId="accent3" phldr="1"/>
      <dgm:spPr/>
      <dgm:t>
        <a:bodyPr/>
        <a:lstStyle/>
        <a:p>
          <a:endParaRPr lang="en-AU"/>
        </a:p>
      </dgm:t>
    </dgm:pt>
    <dgm:pt modelId="{2CB437A0-D604-45EB-8A71-6997B410E9BD}">
      <dgm:prSet phldrT="[Text]" custT="1"/>
      <dgm:spPr/>
      <dgm:t>
        <a:bodyPr/>
        <a:lstStyle/>
        <a:p>
          <a:r>
            <a:rPr lang="en-AU" sz="3200" dirty="0"/>
            <a:t>Technological barriers</a:t>
          </a:r>
        </a:p>
      </dgm:t>
    </dgm:pt>
    <dgm:pt modelId="{28FD9F4E-808F-449E-B5B6-D92ABE71D713}" type="parTrans" cxnId="{7950EE49-9860-4644-9614-152FD1306EB7}">
      <dgm:prSet/>
      <dgm:spPr/>
      <dgm:t>
        <a:bodyPr/>
        <a:lstStyle/>
        <a:p>
          <a:endParaRPr lang="en-AU"/>
        </a:p>
      </dgm:t>
    </dgm:pt>
    <dgm:pt modelId="{16FAA3EA-F908-4AC5-AAD4-585924271E8F}" type="sibTrans" cxnId="{7950EE49-9860-4644-9614-152FD1306EB7}">
      <dgm:prSet/>
      <dgm:spPr/>
      <dgm:t>
        <a:bodyPr/>
        <a:lstStyle/>
        <a:p>
          <a:endParaRPr lang="en-AU"/>
        </a:p>
      </dgm:t>
    </dgm:pt>
    <dgm:pt modelId="{7344FDF0-9E89-4BFF-AADC-B45D60444C1D}">
      <dgm:prSet phldrT="[Text]" custT="1"/>
      <dgm:spPr/>
      <dgm:t>
        <a:bodyPr/>
        <a:lstStyle/>
        <a:p>
          <a:r>
            <a:rPr lang="en-US" sz="2000" dirty="0"/>
            <a:t>Lack of reliable technologies to enable circular production, sorting post-consumer waste, and recycling</a:t>
          </a:r>
          <a:endParaRPr lang="en-AU" sz="2000" dirty="0"/>
        </a:p>
      </dgm:t>
    </dgm:pt>
    <dgm:pt modelId="{8436B58A-CD0E-4FEA-AA8D-512156C67BC4}" type="parTrans" cxnId="{B2433EF5-DDE7-4E2C-A1B3-BC635BCF777E}">
      <dgm:prSet/>
      <dgm:spPr/>
      <dgm:t>
        <a:bodyPr/>
        <a:lstStyle/>
        <a:p>
          <a:endParaRPr lang="en-AU"/>
        </a:p>
      </dgm:t>
    </dgm:pt>
    <dgm:pt modelId="{BB6ED4E3-ABEB-49AF-9318-A84D3E7682C0}" type="sibTrans" cxnId="{B2433EF5-DDE7-4E2C-A1B3-BC635BCF777E}">
      <dgm:prSet/>
      <dgm:spPr/>
      <dgm:t>
        <a:bodyPr/>
        <a:lstStyle/>
        <a:p>
          <a:endParaRPr lang="en-AU"/>
        </a:p>
      </dgm:t>
    </dgm:pt>
    <dgm:pt modelId="{4BB37045-2FAE-4144-952C-2B7DBA561CA5}">
      <dgm:prSet custT="1"/>
      <dgm:spPr/>
      <dgm:t>
        <a:bodyPr/>
        <a:lstStyle/>
        <a:p>
          <a:r>
            <a:rPr lang="en-US" sz="2000" dirty="0"/>
            <a:t>Lack of knowledge and skills within the textile sector companies in utilizing relevant technologies</a:t>
          </a:r>
          <a:endParaRPr lang="en-AU" sz="2000" dirty="0"/>
        </a:p>
      </dgm:t>
    </dgm:pt>
    <dgm:pt modelId="{90AFB85E-8D43-47BE-A998-052D58933A44}" type="parTrans" cxnId="{937385BF-7913-4479-8797-E40683DAE6BD}">
      <dgm:prSet/>
      <dgm:spPr/>
      <dgm:t>
        <a:bodyPr/>
        <a:lstStyle/>
        <a:p>
          <a:endParaRPr lang="en-AU"/>
        </a:p>
      </dgm:t>
    </dgm:pt>
    <dgm:pt modelId="{CE7A9D23-46B1-4C0D-B7CA-7FB3FFFAA8E0}" type="sibTrans" cxnId="{937385BF-7913-4479-8797-E40683DAE6BD}">
      <dgm:prSet/>
      <dgm:spPr/>
      <dgm:t>
        <a:bodyPr/>
        <a:lstStyle/>
        <a:p>
          <a:endParaRPr lang="en-AU"/>
        </a:p>
      </dgm:t>
    </dgm:pt>
    <dgm:pt modelId="{49C2D8EC-A282-4EF4-9225-72722AF7832B}" type="pres">
      <dgm:prSet presAssocID="{6B6405BC-ED46-4729-90A7-A33B638FE7B8}" presName="theList" presStyleCnt="0">
        <dgm:presLayoutVars>
          <dgm:dir/>
          <dgm:animLvl val="lvl"/>
          <dgm:resizeHandles val="exact"/>
        </dgm:presLayoutVars>
      </dgm:prSet>
      <dgm:spPr/>
    </dgm:pt>
    <dgm:pt modelId="{83190813-550C-4714-96D0-3407C53873F2}" type="pres">
      <dgm:prSet presAssocID="{2CB437A0-D604-45EB-8A71-6997B410E9BD}" presName="compNode" presStyleCnt="0"/>
      <dgm:spPr/>
    </dgm:pt>
    <dgm:pt modelId="{5B9459EA-9A99-459D-8C89-CDA80CA39D5A}" type="pres">
      <dgm:prSet presAssocID="{2CB437A0-D604-45EB-8A71-6997B410E9BD}" presName="aNode" presStyleLbl="bgShp" presStyleIdx="0" presStyleCnt="1" custLinFactNeighborX="-8849"/>
      <dgm:spPr/>
    </dgm:pt>
    <dgm:pt modelId="{C7C1EC8D-A8F0-4D0E-9195-F739BE6774C7}" type="pres">
      <dgm:prSet presAssocID="{2CB437A0-D604-45EB-8A71-6997B410E9BD}" presName="textNode" presStyleLbl="bgShp" presStyleIdx="0" presStyleCnt="1"/>
      <dgm:spPr/>
    </dgm:pt>
    <dgm:pt modelId="{C673485F-E436-4AF8-887F-C6BC425B6F47}" type="pres">
      <dgm:prSet presAssocID="{2CB437A0-D604-45EB-8A71-6997B410E9BD}" presName="compChildNode" presStyleCnt="0"/>
      <dgm:spPr/>
    </dgm:pt>
    <dgm:pt modelId="{83E4BC00-B3DE-44C2-AB43-2C7022AE32D2}" type="pres">
      <dgm:prSet presAssocID="{2CB437A0-D604-45EB-8A71-6997B410E9BD}" presName="theInnerList" presStyleCnt="0"/>
      <dgm:spPr/>
    </dgm:pt>
    <dgm:pt modelId="{C2DD740D-6D46-49B0-964F-DB2FD0BC34D1}" type="pres">
      <dgm:prSet presAssocID="{7344FDF0-9E89-4BFF-AADC-B45D60444C1D}" presName="childNode" presStyleLbl="node1" presStyleIdx="0" presStyleCnt="2" custScaleX="110949" custScaleY="237494" custLinFactY="-45473" custLinFactNeighborX="-3172" custLinFactNeighborY="-100000">
        <dgm:presLayoutVars>
          <dgm:bulletEnabled val="1"/>
        </dgm:presLayoutVars>
      </dgm:prSet>
      <dgm:spPr/>
    </dgm:pt>
    <dgm:pt modelId="{0268A973-7A99-4588-A525-DBF88C93A143}" type="pres">
      <dgm:prSet presAssocID="{7344FDF0-9E89-4BFF-AADC-B45D60444C1D}" presName="aSpace2" presStyleCnt="0"/>
      <dgm:spPr/>
    </dgm:pt>
    <dgm:pt modelId="{39BB2794-6E2F-4C1D-A4E1-BC2731A2B8D8}" type="pres">
      <dgm:prSet presAssocID="{4BB37045-2FAE-4144-952C-2B7DBA561CA5}" presName="childNode" presStyleLbl="node1" presStyleIdx="1" presStyleCnt="2" custScaleX="112082" custScaleY="283438" custLinFactY="-5682" custLinFactNeighborX="-1708" custLinFactNeighborY="-100000">
        <dgm:presLayoutVars>
          <dgm:bulletEnabled val="1"/>
        </dgm:presLayoutVars>
      </dgm:prSet>
      <dgm:spPr/>
    </dgm:pt>
  </dgm:ptLst>
  <dgm:cxnLst>
    <dgm:cxn modelId="{F0862434-57CE-4156-B652-B07A52AA5728}" type="presOf" srcId="{4BB37045-2FAE-4144-952C-2B7DBA561CA5}" destId="{39BB2794-6E2F-4C1D-A4E1-BC2731A2B8D8}" srcOrd="0" destOrd="0" presId="urn:microsoft.com/office/officeart/2005/8/layout/lProcess2"/>
    <dgm:cxn modelId="{2F82BC5C-F5DA-47D6-9423-2A981E81A68E}" type="presOf" srcId="{7344FDF0-9E89-4BFF-AADC-B45D60444C1D}" destId="{C2DD740D-6D46-49B0-964F-DB2FD0BC34D1}" srcOrd="0" destOrd="0" presId="urn:microsoft.com/office/officeart/2005/8/layout/lProcess2"/>
    <dgm:cxn modelId="{7950EE49-9860-4644-9614-152FD1306EB7}" srcId="{6B6405BC-ED46-4729-90A7-A33B638FE7B8}" destId="{2CB437A0-D604-45EB-8A71-6997B410E9BD}" srcOrd="0" destOrd="0" parTransId="{28FD9F4E-808F-449E-B5B6-D92ABE71D713}" sibTransId="{16FAA3EA-F908-4AC5-AAD4-585924271E8F}"/>
    <dgm:cxn modelId="{B0091C8B-F8C7-4026-9111-90767BFAFACB}" type="presOf" srcId="{6B6405BC-ED46-4729-90A7-A33B638FE7B8}" destId="{49C2D8EC-A282-4EF4-9225-72722AF7832B}" srcOrd="0" destOrd="0" presId="urn:microsoft.com/office/officeart/2005/8/layout/lProcess2"/>
    <dgm:cxn modelId="{937385BF-7913-4479-8797-E40683DAE6BD}" srcId="{2CB437A0-D604-45EB-8A71-6997B410E9BD}" destId="{4BB37045-2FAE-4144-952C-2B7DBA561CA5}" srcOrd="1" destOrd="0" parTransId="{90AFB85E-8D43-47BE-A998-052D58933A44}" sibTransId="{CE7A9D23-46B1-4C0D-B7CA-7FB3FFFAA8E0}"/>
    <dgm:cxn modelId="{31FB7DF3-DD47-423B-A022-18401B3E3B7C}" type="presOf" srcId="{2CB437A0-D604-45EB-8A71-6997B410E9BD}" destId="{C7C1EC8D-A8F0-4D0E-9195-F739BE6774C7}" srcOrd="1" destOrd="0" presId="urn:microsoft.com/office/officeart/2005/8/layout/lProcess2"/>
    <dgm:cxn modelId="{B2433EF5-DDE7-4E2C-A1B3-BC635BCF777E}" srcId="{2CB437A0-D604-45EB-8A71-6997B410E9BD}" destId="{7344FDF0-9E89-4BFF-AADC-B45D60444C1D}" srcOrd="0" destOrd="0" parTransId="{8436B58A-CD0E-4FEA-AA8D-512156C67BC4}" sibTransId="{BB6ED4E3-ABEB-49AF-9318-A84D3E7682C0}"/>
    <dgm:cxn modelId="{BBC35DFD-5E23-4F58-8316-523D6BC50D4F}" type="presOf" srcId="{2CB437A0-D604-45EB-8A71-6997B410E9BD}" destId="{5B9459EA-9A99-459D-8C89-CDA80CA39D5A}" srcOrd="0" destOrd="0" presId="urn:microsoft.com/office/officeart/2005/8/layout/lProcess2"/>
    <dgm:cxn modelId="{1EA879D9-D783-463F-BC23-658B8C1DB118}" type="presParOf" srcId="{49C2D8EC-A282-4EF4-9225-72722AF7832B}" destId="{83190813-550C-4714-96D0-3407C53873F2}" srcOrd="0" destOrd="0" presId="urn:microsoft.com/office/officeart/2005/8/layout/lProcess2"/>
    <dgm:cxn modelId="{D8425CFE-36C9-4C8B-A56E-8D7D327E1887}" type="presParOf" srcId="{83190813-550C-4714-96D0-3407C53873F2}" destId="{5B9459EA-9A99-459D-8C89-CDA80CA39D5A}" srcOrd="0" destOrd="0" presId="urn:microsoft.com/office/officeart/2005/8/layout/lProcess2"/>
    <dgm:cxn modelId="{5D1A140E-1004-44DE-91D6-086AE68E8218}" type="presParOf" srcId="{83190813-550C-4714-96D0-3407C53873F2}" destId="{C7C1EC8D-A8F0-4D0E-9195-F739BE6774C7}" srcOrd="1" destOrd="0" presId="urn:microsoft.com/office/officeart/2005/8/layout/lProcess2"/>
    <dgm:cxn modelId="{82B126B2-7276-4CDB-B5C0-0B6B4089E9F1}" type="presParOf" srcId="{83190813-550C-4714-96D0-3407C53873F2}" destId="{C673485F-E436-4AF8-887F-C6BC425B6F47}" srcOrd="2" destOrd="0" presId="urn:microsoft.com/office/officeart/2005/8/layout/lProcess2"/>
    <dgm:cxn modelId="{E52BFC5E-7F08-4F6A-9B76-EEF89247E5B7}" type="presParOf" srcId="{C673485F-E436-4AF8-887F-C6BC425B6F47}" destId="{83E4BC00-B3DE-44C2-AB43-2C7022AE32D2}" srcOrd="0" destOrd="0" presId="urn:microsoft.com/office/officeart/2005/8/layout/lProcess2"/>
    <dgm:cxn modelId="{29C4B2BE-C50E-4E33-B327-9A991FD7B02E}" type="presParOf" srcId="{83E4BC00-B3DE-44C2-AB43-2C7022AE32D2}" destId="{C2DD740D-6D46-49B0-964F-DB2FD0BC34D1}" srcOrd="0" destOrd="0" presId="urn:microsoft.com/office/officeart/2005/8/layout/lProcess2"/>
    <dgm:cxn modelId="{C8739F33-BF11-4381-A5D5-A45791830326}" type="presParOf" srcId="{83E4BC00-B3DE-44C2-AB43-2C7022AE32D2}" destId="{0268A973-7A99-4588-A525-DBF88C93A143}" srcOrd="1" destOrd="0" presId="urn:microsoft.com/office/officeart/2005/8/layout/lProcess2"/>
    <dgm:cxn modelId="{031F9667-422E-47D9-8817-988100BF5AF1}" type="presParOf" srcId="{83E4BC00-B3DE-44C2-AB43-2C7022AE32D2}" destId="{39BB2794-6E2F-4C1D-A4E1-BC2731A2B8D8}" srcOrd="2" destOrd="0" presId="urn:microsoft.com/office/officeart/2005/8/layout/lProcess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6B6405BC-ED46-4729-90A7-A33B638FE7B8}" type="doc">
      <dgm:prSet loTypeId="urn:microsoft.com/office/officeart/2005/8/layout/lProcess2" loCatId="list" qsTypeId="urn:microsoft.com/office/officeart/2005/8/quickstyle/simple1" qsCatId="simple" csTypeId="urn:microsoft.com/office/officeart/2005/8/colors/accent3_2" csCatId="accent3" phldr="1"/>
      <dgm:spPr/>
      <dgm:t>
        <a:bodyPr/>
        <a:lstStyle/>
        <a:p>
          <a:endParaRPr lang="en-AU"/>
        </a:p>
      </dgm:t>
    </dgm:pt>
    <dgm:pt modelId="{380FA09B-6166-4197-BF52-5D588830DADF}">
      <dgm:prSet phldrT="[Text]" custT="1"/>
      <dgm:spPr/>
      <dgm:t>
        <a:bodyPr/>
        <a:lstStyle/>
        <a:p>
          <a:r>
            <a:rPr lang="en-AU" sz="3200" dirty="0"/>
            <a:t>Legislative barriers</a:t>
          </a:r>
        </a:p>
      </dgm:t>
    </dgm:pt>
    <dgm:pt modelId="{D5EC750A-02E9-43E5-8B31-9AFCCC88B801}" type="parTrans" cxnId="{22AFDAF9-8FD7-4747-87C7-303680ADB76D}">
      <dgm:prSet/>
      <dgm:spPr/>
      <dgm:t>
        <a:bodyPr/>
        <a:lstStyle/>
        <a:p>
          <a:endParaRPr lang="en-AU"/>
        </a:p>
      </dgm:t>
    </dgm:pt>
    <dgm:pt modelId="{67B5ABF3-F070-4B0A-8BD8-2B96501B96D7}" type="sibTrans" cxnId="{22AFDAF9-8FD7-4747-87C7-303680ADB76D}">
      <dgm:prSet/>
      <dgm:spPr/>
      <dgm:t>
        <a:bodyPr/>
        <a:lstStyle/>
        <a:p>
          <a:endParaRPr lang="en-AU"/>
        </a:p>
      </dgm:t>
    </dgm:pt>
    <dgm:pt modelId="{EF64EB72-0173-4EA3-B4D6-9E3C2244F6DC}">
      <dgm:prSet phldrT="[Text]" custT="1"/>
      <dgm:spPr/>
      <dgm:t>
        <a:bodyPr/>
        <a:lstStyle/>
        <a:p>
          <a:r>
            <a:rPr lang="en-US" sz="1800" dirty="0"/>
            <a:t>Legislation, especially Extended producer responsibility is challenging the transition towards circular business</a:t>
          </a:r>
          <a:endParaRPr lang="en-AU" sz="1800" dirty="0"/>
        </a:p>
      </dgm:t>
    </dgm:pt>
    <dgm:pt modelId="{E2D33A25-F253-466D-BF6C-C9E079142830}" type="parTrans" cxnId="{2C5D9A59-1FCC-4DB7-9CEA-33E5E8DB3104}">
      <dgm:prSet/>
      <dgm:spPr/>
      <dgm:t>
        <a:bodyPr/>
        <a:lstStyle/>
        <a:p>
          <a:endParaRPr lang="en-AU"/>
        </a:p>
      </dgm:t>
    </dgm:pt>
    <dgm:pt modelId="{7E555BA1-F1DD-4BFB-9B8E-B9ADB6A26A82}" type="sibTrans" cxnId="{2C5D9A59-1FCC-4DB7-9CEA-33E5E8DB3104}">
      <dgm:prSet/>
      <dgm:spPr/>
      <dgm:t>
        <a:bodyPr/>
        <a:lstStyle/>
        <a:p>
          <a:endParaRPr lang="en-AU"/>
        </a:p>
      </dgm:t>
    </dgm:pt>
    <dgm:pt modelId="{98A81F63-58F0-46B0-AAF5-F44E47E9C225}">
      <dgm:prSet custT="1"/>
      <dgm:spPr/>
      <dgm:t>
        <a:bodyPr/>
        <a:lstStyle/>
        <a:p>
          <a:r>
            <a:rPr lang="en-US" sz="1800" dirty="0"/>
            <a:t>Adapting to new circularity-related legislations requires time and resources from the textile sector companies</a:t>
          </a:r>
          <a:endParaRPr lang="fi-FI" sz="1800" dirty="0"/>
        </a:p>
      </dgm:t>
    </dgm:pt>
    <dgm:pt modelId="{11144A04-6759-4360-9E8E-5340E07F4BA0}" type="parTrans" cxnId="{F382E8F7-C26A-438F-9638-733EB6CF2A5E}">
      <dgm:prSet/>
      <dgm:spPr/>
      <dgm:t>
        <a:bodyPr/>
        <a:lstStyle/>
        <a:p>
          <a:endParaRPr lang="en-AU"/>
        </a:p>
      </dgm:t>
    </dgm:pt>
    <dgm:pt modelId="{1C10B6E0-282A-4AB4-A5D7-6AEE6B1F166A}" type="sibTrans" cxnId="{F382E8F7-C26A-438F-9638-733EB6CF2A5E}">
      <dgm:prSet/>
      <dgm:spPr/>
      <dgm:t>
        <a:bodyPr/>
        <a:lstStyle/>
        <a:p>
          <a:endParaRPr lang="en-AU"/>
        </a:p>
      </dgm:t>
    </dgm:pt>
    <dgm:pt modelId="{2835E431-80E3-497B-A8AC-9B7AA74E04A0}">
      <dgm:prSet custT="1"/>
      <dgm:spPr/>
      <dgm:t>
        <a:bodyPr/>
        <a:lstStyle/>
        <a:p>
          <a:r>
            <a:rPr lang="en-US" sz="1800" dirty="0"/>
            <a:t>Policies and laws prohibit collecting external waste for textile production</a:t>
          </a:r>
          <a:endParaRPr lang="fi-FI" sz="1800" dirty="0"/>
        </a:p>
      </dgm:t>
    </dgm:pt>
    <dgm:pt modelId="{9656424E-043F-4F71-BFF4-3CD692F27516}" type="parTrans" cxnId="{CEC07327-8C31-400C-BEED-44A93784BADA}">
      <dgm:prSet/>
      <dgm:spPr/>
      <dgm:t>
        <a:bodyPr/>
        <a:lstStyle/>
        <a:p>
          <a:endParaRPr lang="en-AU"/>
        </a:p>
      </dgm:t>
    </dgm:pt>
    <dgm:pt modelId="{DD1F0FAE-3E5D-42DA-91DA-B9AF7714FCE6}" type="sibTrans" cxnId="{CEC07327-8C31-400C-BEED-44A93784BADA}">
      <dgm:prSet/>
      <dgm:spPr/>
      <dgm:t>
        <a:bodyPr/>
        <a:lstStyle/>
        <a:p>
          <a:endParaRPr lang="en-AU"/>
        </a:p>
      </dgm:t>
    </dgm:pt>
    <dgm:pt modelId="{BCE68D50-8776-4FC5-89FD-4DE2E239DD78}">
      <dgm:prSet custT="1"/>
      <dgm:spPr/>
      <dgm:t>
        <a:bodyPr/>
        <a:lstStyle/>
        <a:p>
          <a:r>
            <a:rPr lang="en-US" sz="1800" dirty="0"/>
            <a:t>Policies and legislation do not support the alignment of value chain actors related to circularity and sustainability</a:t>
          </a:r>
          <a:endParaRPr lang="fi-FI" sz="1800" dirty="0"/>
        </a:p>
      </dgm:t>
    </dgm:pt>
    <dgm:pt modelId="{30C53ACB-90D6-4004-8B9D-2D0445557B0A}" type="parTrans" cxnId="{EBC81AA7-3FD6-469C-BCC0-B29DBA71C2B3}">
      <dgm:prSet/>
      <dgm:spPr/>
      <dgm:t>
        <a:bodyPr/>
        <a:lstStyle/>
        <a:p>
          <a:endParaRPr lang="en-AU"/>
        </a:p>
      </dgm:t>
    </dgm:pt>
    <dgm:pt modelId="{CD3A0486-F9EF-43A5-BFBD-9504C78EE56C}" type="sibTrans" cxnId="{EBC81AA7-3FD6-469C-BCC0-B29DBA71C2B3}">
      <dgm:prSet/>
      <dgm:spPr/>
      <dgm:t>
        <a:bodyPr/>
        <a:lstStyle/>
        <a:p>
          <a:endParaRPr lang="en-AU"/>
        </a:p>
      </dgm:t>
    </dgm:pt>
    <dgm:pt modelId="{67231A1F-8C1E-43E2-8B60-7B0656F97CB3}">
      <dgm:prSet custT="1"/>
      <dgm:spPr/>
      <dgm:t>
        <a:bodyPr/>
        <a:lstStyle/>
        <a:p>
          <a:r>
            <a:rPr lang="en-US" sz="1800" dirty="0"/>
            <a:t>Policies and laws outside of Europe give non-European textile actors a competitive advantage</a:t>
          </a:r>
          <a:endParaRPr lang="fi-FI" sz="1800" dirty="0"/>
        </a:p>
      </dgm:t>
    </dgm:pt>
    <dgm:pt modelId="{53E7F230-8BEC-4761-BD3F-FDA1BF4C1E84}" type="parTrans" cxnId="{45E7C2DF-D1F2-4D0A-A10A-EAAFD9DAA654}">
      <dgm:prSet/>
      <dgm:spPr/>
      <dgm:t>
        <a:bodyPr/>
        <a:lstStyle/>
        <a:p>
          <a:endParaRPr lang="en-AU"/>
        </a:p>
      </dgm:t>
    </dgm:pt>
    <dgm:pt modelId="{AA23A037-8402-4462-A41C-B5C66B0E7CCD}" type="sibTrans" cxnId="{45E7C2DF-D1F2-4D0A-A10A-EAAFD9DAA654}">
      <dgm:prSet/>
      <dgm:spPr/>
      <dgm:t>
        <a:bodyPr/>
        <a:lstStyle/>
        <a:p>
          <a:endParaRPr lang="en-AU"/>
        </a:p>
      </dgm:t>
    </dgm:pt>
    <dgm:pt modelId="{998B2A66-3345-408E-98EC-690C404F0BB5}">
      <dgm:prSet custT="1"/>
      <dgm:spPr/>
      <dgm:t>
        <a:bodyPr/>
        <a:lstStyle/>
        <a:p>
          <a:r>
            <a:rPr lang="en-US" sz="1800" dirty="0"/>
            <a:t>Unclarity of legislation in Europe increases the amount of administrative tasks in the textile sector companies</a:t>
          </a:r>
          <a:endParaRPr lang="fi-FI" sz="1800" dirty="0"/>
        </a:p>
      </dgm:t>
    </dgm:pt>
    <dgm:pt modelId="{836B1F5A-7774-470F-B903-F77FEC5EC62F}" type="parTrans" cxnId="{4AC0F79D-7362-49FA-BC52-C0E680756FAC}">
      <dgm:prSet/>
      <dgm:spPr/>
      <dgm:t>
        <a:bodyPr/>
        <a:lstStyle/>
        <a:p>
          <a:endParaRPr lang="en-AU"/>
        </a:p>
      </dgm:t>
    </dgm:pt>
    <dgm:pt modelId="{4801534F-AFBC-422F-BE64-20C2773A6090}" type="sibTrans" cxnId="{4AC0F79D-7362-49FA-BC52-C0E680756FAC}">
      <dgm:prSet/>
      <dgm:spPr/>
      <dgm:t>
        <a:bodyPr/>
        <a:lstStyle/>
        <a:p>
          <a:endParaRPr lang="en-AU"/>
        </a:p>
      </dgm:t>
    </dgm:pt>
    <dgm:pt modelId="{49C2D8EC-A282-4EF4-9225-72722AF7832B}" type="pres">
      <dgm:prSet presAssocID="{6B6405BC-ED46-4729-90A7-A33B638FE7B8}" presName="theList" presStyleCnt="0">
        <dgm:presLayoutVars>
          <dgm:dir/>
          <dgm:animLvl val="lvl"/>
          <dgm:resizeHandles val="exact"/>
        </dgm:presLayoutVars>
      </dgm:prSet>
      <dgm:spPr/>
    </dgm:pt>
    <dgm:pt modelId="{16315DEE-42A0-46F9-BE93-B8D6D34926F4}" type="pres">
      <dgm:prSet presAssocID="{380FA09B-6166-4197-BF52-5D588830DADF}" presName="compNode" presStyleCnt="0"/>
      <dgm:spPr/>
    </dgm:pt>
    <dgm:pt modelId="{B423A6E2-71FC-4E55-A2EA-503878E84250}" type="pres">
      <dgm:prSet presAssocID="{380FA09B-6166-4197-BF52-5D588830DADF}" presName="aNode" presStyleLbl="bgShp" presStyleIdx="0" presStyleCnt="1" custLinFactNeighborX="-266" custLinFactNeighborY="-4494"/>
      <dgm:spPr/>
    </dgm:pt>
    <dgm:pt modelId="{2C32849F-439F-471D-8FC5-2313D8BE0D6A}" type="pres">
      <dgm:prSet presAssocID="{380FA09B-6166-4197-BF52-5D588830DADF}" presName="textNode" presStyleLbl="bgShp" presStyleIdx="0" presStyleCnt="1"/>
      <dgm:spPr/>
    </dgm:pt>
    <dgm:pt modelId="{DBBD4097-B4A6-4D5F-8B78-4FBCD07DCA46}" type="pres">
      <dgm:prSet presAssocID="{380FA09B-6166-4197-BF52-5D588830DADF}" presName="compChildNode" presStyleCnt="0"/>
      <dgm:spPr/>
    </dgm:pt>
    <dgm:pt modelId="{71C315C8-D056-44E8-9D7F-1EA86263B262}" type="pres">
      <dgm:prSet presAssocID="{380FA09B-6166-4197-BF52-5D588830DADF}" presName="theInnerList" presStyleCnt="0"/>
      <dgm:spPr/>
    </dgm:pt>
    <dgm:pt modelId="{3263A767-64CC-4D19-B1C9-5833536705E9}" type="pres">
      <dgm:prSet presAssocID="{2835E431-80E3-497B-A8AC-9B7AA74E04A0}" presName="childNode" presStyleLbl="node1" presStyleIdx="0" presStyleCnt="6" custScaleX="122462" custScaleY="160799" custLinFactY="51637" custLinFactNeighborX="157" custLinFactNeighborY="100000">
        <dgm:presLayoutVars>
          <dgm:bulletEnabled val="1"/>
        </dgm:presLayoutVars>
      </dgm:prSet>
      <dgm:spPr/>
    </dgm:pt>
    <dgm:pt modelId="{EB3E4CEE-A10F-4BD4-802F-9C74EFC23AEB}" type="pres">
      <dgm:prSet presAssocID="{2835E431-80E3-497B-A8AC-9B7AA74E04A0}" presName="aSpace2" presStyleCnt="0"/>
      <dgm:spPr/>
    </dgm:pt>
    <dgm:pt modelId="{5B2620A3-07A0-4A72-96E1-0A411B2181B4}" type="pres">
      <dgm:prSet presAssocID="{BCE68D50-8776-4FC5-89FD-4DE2E239DD78}" presName="childNode" presStyleLbl="node1" presStyleIdx="1" presStyleCnt="6" custScaleX="122119" custScaleY="181331" custLinFactY="74242" custLinFactNeighborX="76" custLinFactNeighborY="100000">
        <dgm:presLayoutVars>
          <dgm:bulletEnabled val="1"/>
        </dgm:presLayoutVars>
      </dgm:prSet>
      <dgm:spPr/>
    </dgm:pt>
    <dgm:pt modelId="{FF47ADCB-048E-42E7-B77F-17B00C73B9C1}" type="pres">
      <dgm:prSet presAssocID="{BCE68D50-8776-4FC5-89FD-4DE2E239DD78}" presName="aSpace2" presStyleCnt="0"/>
      <dgm:spPr/>
    </dgm:pt>
    <dgm:pt modelId="{AC64528D-19E6-4B7E-9CD8-120BE3DDF9E7}" type="pres">
      <dgm:prSet presAssocID="{98A81F63-58F0-46B0-AAF5-F44E47E9C225}" presName="childNode" presStyleLbl="node1" presStyleIdx="2" presStyleCnt="6" custScaleX="121794" custScaleY="137620" custLinFactY="-400000" custLinFactNeighborX="-86" custLinFactNeighborY="-488942">
        <dgm:presLayoutVars>
          <dgm:bulletEnabled val="1"/>
        </dgm:presLayoutVars>
      </dgm:prSet>
      <dgm:spPr/>
    </dgm:pt>
    <dgm:pt modelId="{994E76A0-35C9-435E-A446-0A96394E940A}" type="pres">
      <dgm:prSet presAssocID="{98A81F63-58F0-46B0-AAF5-F44E47E9C225}" presName="aSpace2" presStyleCnt="0"/>
      <dgm:spPr/>
    </dgm:pt>
    <dgm:pt modelId="{DE689EC6-9A71-4B91-9738-0902F6640BDA}" type="pres">
      <dgm:prSet presAssocID="{EF64EB72-0173-4EA3-B4D6-9E3C2244F6DC}" presName="childNode" presStyleLbl="node1" presStyleIdx="3" presStyleCnt="6" custScaleX="120587" custScaleY="135109" custLinFactY="295277" custLinFactNeighborX="1073" custLinFactNeighborY="300000">
        <dgm:presLayoutVars>
          <dgm:bulletEnabled val="1"/>
        </dgm:presLayoutVars>
      </dgm:prSet>
      <dgm:spPr/>
    </dgm:pt>
    <dgm:pt modelId="{69551CA5-CA40-49AC-8319-EA968D0730A8}" type="pres">
      <dgm:prSet presAssocID="{EF64EB72-0173-4EA3-B4D6-9E3C2244F6DC}" presName="aSpace2" presStyleCnt="0"/>
      <dgm:spPr/>
    </dgm:pt>
    <dgm:pt modelId="{43935BDC-1655-4E42-9F5F-66FAF0FFF591}" type="pres">
      <dgm:prSet presAssocID="{998B2A66-3345-408E-98EC-690C404F0BB5}" presName="childNode" presStyleLbl="node1" presStyleIdx="4" presStyleCnt="6" custScaleX="121206" custScaleY="170086" custLinFactY="-7282" custLinFactNeighborX="-380" custLinFactNeighborY="-100000">
        <dgm:presLayoutVars>
          <dgm:bulletEnabled val="1"/>
        </dgm:presLayoutVars>
      </dgm:prSet>
      <dgm:spPr/>
    </dgm:pt>
    <dgm:pt modelId="{B48F1C8E-555E-4C76-A914-DCEFB12611D9}" type="pres">
      <dgm:prSet presAssocID="{998B2A66-3345-408E-98EC-690C404F0BB5}" presName="aSpace2" presStyleCnt="0"/>
      <dgm:spPr/>
    </dgm:pt>
    <dgm:pt modelId="{65D430B5-A5ED-4E02-97DA-A2E19202AC2F}" type="pres">
      <dgm:prSet presAssocID="{67231A1F-8C1E-43E2-8B60-7B0656F97CB3}" presName="childNode" presStyleLbl="node1" presStyleIdx="5" presStyleCnt="6" custScaleX="121229" custScaleY="153010" custLinFactY="-337329" custLinFactNeighborX="-369" custLinFactNeighborY="-400000">
        <dgm:presLayoutVars>
          <dgm:bulletEnabled val="1"/>
        </dgm:presLayoutVars>
      </dgm:prSet>
      <dgm:spPr/>
    </dgm:pt>
  </dgm:ptLst>
  <dgm:cxnLst>
    <dgm:cxn modelId="{B9CCD504-A926-467A-8374-811EE39AF01C}" type="presOf" srcId="{67231A1F-8C1E-43E2-8B60-7B0656F97CB3}" destId="{65D430B5-A5ED-4E02-97DA-A2E19202AC2F}" srcOrd="0" destOrd="0" presId="urn:microsoft.com/office/officeart/2005/8/layout/lProcess2"/>
    <dgm:cxn modelId="{751F7016-08A6-4843-A9D8-C2DD09B62CC2}" type="presOf" srcId="{2835E431-80E3-497B-A8AC-9B7AA74E04A0}" destId="{3263A767-64CC-4D19-B1C9-5833536705E9}" srcOrd="0" destOrd="0" presId="urn:microsoft.com/office/officeart/2005/8/layout/lProcess2"/>
    <dgm:cxn modelId="{9D7AF617-CFD1-488F-869A-FEDC5EB13C8A}" type="presOf" srcId="{380FA09B-6166-4197-BF52-5D588830DADF}" destId="{B423A6E2-71FC-4E55-A2EA-503878E84250}" srcOrd="0" destOrd="0" presId="urn:microsoft.com/office/officeart/2005/8/layout/lProcess2"/>
    <dgm:cxn modelId="{CEC07327-8C31-400C-BEED-44A93784BADA}" srcId="{380FA09B-6166-4197-BF52-5D588830DADF}" destId="{2835E431-80E3-497B-A8AC-9B7AA74E04A0}" srcOrd="0" destOrd="0" parTransId="{9656424E-043F-4F71-BFF4-3CD692F27516}" sibTransId="{DD1F0FAE-3E5D-42DA-91DA-B9AF7714FCE6}"/>
    <dgm:cxn modelId="{3BE04237-44DD-45D8-A10F-423AC6974F59}" type="presOf" srcId="{BCE68D50-8776-4FC5-89FD-4DE2E239DD78}" destId="{5B2620A3-07A0-4A72-96E1-0A411B2181B4}" srcOrd="0" destOrd="0" presId="urn:microsoft.com/office/officeart/2005/8/layout/lProcess2"/>
    <dgm:cxn modelId="{4D979468-ABF5-41DA-B1B9-87C3E0237BB2}" type="presOf" srcId="{98A81F63-58F0-46B0-AAF5-F44E47E9C225}" destId="{AC64528D-19E6-4B7E-9CD8-120BE3DDF9E7}" srcOrd="0" destOrd="0" presId="urn:microsoft.com/office/officeart/2005/8/layout/lProcess2"/>
    <dgm:cxn modelId="{2C5D9A59-1FCC-4DB7-9CEA-33E5E8DB3104}" srcId="{380FA09B-6166-4197-BF52-5D588830DADF}" destId="{EF64EB72-0173-4EA3-B4D6-9E3C2244F6DC}" srcOrd="3" destOrd="0" parTransId="{E2D33A25-F253-466D-BF6C-C9E079142830}" sibTransId="{7E555BA1-F1DD-4BFB-9B8E-B9ADB6A26A82}"/>
    <dgm:cxn modelId="{B0091C8B-F8C7-4026-9111-90767BFAFACB}" type="presOf" srcId="{6B6405BC-ED46-4729-90A7-A33B638FE7B8}" destId="{49C2D8EC-A282-4EF4-9225-72722AF7832B}" srcOrd="0" destOrd="0" presId="urn:microsoft.com/office/officeart/2005/8/layout/lProcess2"/>
    <dgm:cxn modelId="{B5145390-1072-44A8-9ED8-60F45EABFE07}" type="presOf" srcId="{EF64EB72-0173-4EA3-B4D6-9E3C2244F6DC}" destId="{DE689EC6-9A71-4B91-9738-0902F6640BDA}" srcOrd="0" destOrd="0" presId="urn:microsoft.com/office/officeart/2005/8/layout/lProcess2"/>
    <dgm:cxn modelId="{4AC0F79D-7362-49FA-BC52-C0E680756FAC}" srcId="{380FA09B-6166-4197-BF52-5D588830DADF}" destId="{998B2A66-3345-408E-98EC-690C404F0BB5}" srcOrd="4" destOrd="0" parTransId="{836B1F5A-7774-470F-B903-F77FEC5EC62F}" sibTransId="{4801534F-AFBC-422F-BE64-20C2773A6090}"/>
    <dgm:cxn modelId="{EBC81AA7-3FD6-469C-BCC0-B29DBA71C2B3}" srcId="{380FA09B-6166-4197-BF52-5D588830DADF}" destId="{BCE68D50-8776-4FC5-89FD-4DE2E239DD78}" srcOrd="1" destOrd="0" parTransId="{30C53ACB-90D6-4004-8B9D-2D0445557B0A}" sibTransId="{CD3A0486-F9EF-43A5-BFBD-9504C78EE56C}"/>
    <dgm:cxn modelId="{0088E9CE-E6BF-41DE-B289-38068AB9AA85}" type="presOf" srcId="{998B2A66-3345-408E-98EC-690C404F0BB5}" destId="{43935BDC-1655-4E42-9F5F-66FAF0FFF591}" srcOrd="0" destOrd="0" presId="urn:microsoft.com/office/officeart/2005/8/layout/lProcess2"/>
    <dgm:cxn modelId="{3161BCDD-2FC2-411A-9F56-496136C27F02}" type="presOf" srcId="{380FA09B-6166-4197-BF52-5D588830DADF}" destId="{2C32849F-439F-471D-8FC5-2313D8BE0D6A}" srcOrd="1" destOrd="0" presId="urn:microsoft.com/office/officeart/2005/8/layout/lProcess2"/>
    <dgm:cxn modelId="{45E7C2DF-D1F2-4D0A-A10A-EAAFD9DAA654}" srcId="{380FA09B-6166-4197-BF52-5D588830DADF}" destId="{67231A1F-8C1E-43E2-8B60-7B0656F97CB3}" srcOrd="5" destOrd="0" parTransId="{53E7F230-8BEC-4761-BD3F-FDA1BF4C1E84}" sibTransId="{AA23A037-8402-4462-A41C-B5C66B0E7CCD}"/>
    <dgm:cxn modelId="{F382E8F7-C26A-438F-9638-733EB6CF2A5E}" srcId="{380FA09B-6166-4197-BF52-5D588830DADF}" destId="{98A81F63-58F0-46B0-AAF5-F44E47E9C225}" srcOrd="2" destOrd="0" parTransId="{11144A04-6759-4360-9E8E-5340E07F4BA0}" sibTransId="{1C10B6E0-282A-4AB4-A5D7-6AEE6B1F166A}"/>
    <dgm:cxn modelId="{22AFDAF9-8FD7-4747-87C7-303680ADB76D}" srcId="{6B6405BC-ED46-4729-90A7-A33B638FE7B8}" destId="{380FA09B-6166-4197-BF52-5D588830DADF}" srcOrd="0" destOrd="0" parTransId="{D5EC750A-02E9-43E5-8B31-9AFCCC88B801}" sibTransId="{67B5ABF3-F070-4B0A-8BD8-2B96501B96D7}"/>
    <dgm:cxn modelId="{B35339E8-B8C5-45C4-8FA8-DCE96208199C}" type="presParOf" srcId="{49C2D8EC-A282-4EF4-9225-72722AF7832B}" destId="{16315DEE-42A0-46F9-BE93-B8D6D34926F4}" srcOrd="0" destOrd="0" presId="urn:microsoft.com/office/officeart/2005/8/layout/lProcess2"/>
    <dgm:cxn modelId="{DF18A03C-02A6-480E-A4FB-09B588280237}" type="presParOf" srcId="{16315DEE-42A0-46F9-BE93-B8D6D34926F4}" destId="{B423A6E2-71FC-4E55-A2EA-503878E84250}" srcOrd="0" destOrd="0" presId="urn:microsoft.com/office/officeart/2005/8/layout/lProcess2"/>
    <dgm:cxn modelId="{7B1806F1-E39A-4A55-9FD1-DB66D94DE5A4}" type="presParOf" srcId="{16315DEE-42A0-46F9-BE93-B8D6D34926F4}" destId="{2C32849F-439F-471D-8FC5-2313D8BE0D6A}" srcOrd="1" destOrd="0" presId="urn:microsoft.com/office/officeart/2005/8/layout/lProcess2"/>
    <dgm:cxn modelId="{56DC2FE2-1715-4455-A37C-9733DC8FC0D8}" type="presParOf" srcId="{16315DEE-42A0-46F9-BE93-B8D6D34926F4}" destId="{DBBD4097-B4A6-4D5F-8B78-4FBCD07DCA46}" srcOrd="2" destOrd="0" presId="urn:microsoft.com/office/officeart/2005/8/layout/lProcess2"/>
    <dgm:cxn modelId="{C709C5B8-0830-4E7D-89A4-0F2678277778}" type="presParOf" srcId="{DBBD4097-B4A6-4D5F-8B78-4FBCD07DCA46}" destId="{71C315C8-D056-44E8-9D7F-1EA86263B262}" srcOrd="0" destOrd="0" presId="urn:microsoft.com/office/officeart/2005/8/layout/lProcess2"/>
    <dgm:cxn modelId="{35C3A711-A64D-4520-B80A-4AE807E21F0C}" type="presParOf" srcId="{71C315C8-D056-44E8-9D7F-1EA86263B262}" destId="{3263A767-64CC-4D19-B1C9-5833536705E9}" srcOrd="0" destOrd="0" presId="urn:microsoft.com/office/officeart/2005/8/layout/lProcess2"/>
    <dgm:cxn modelId="{593E789C-DAFC-42FC-A5F3-4E5B94EFD2AF}" type="presParOf" srcId="{71C315C8-D056-44E8-9D7F-1EA86263B262}" destId="{EB3E4CEE-A10F-4BD4-802F-9C74EFC23AEB}" srcOrd="1" destOrd="0" presId="urn:microsoft.com/office/officeart/2005/8/layout/lProcess2"/>
    <dgm:cxn modelId="{E4D46AEF-46AE-4208-96DA-B704B040EB4A}" type="presParOf" srcId="{71C315C8-D056-44E8-9D7F-1EA86263B262}" destId="{5B2620A3-07A0-4A72-96E1-0A411B2181B4}" srcOrd="2" destOrd="0" presId="urn:microsoft.com/office/officeart/2005/8/layout/lProcess2"/>
    <dgm:cxn modelId="{BA81FCCB-9596-462E-A0DD-ABBCAE10AAD4}" type="presParOf" srcId="{71C315C8-D056-44E8-9D7F-1EA86263B262}" destId="{FF47ADCB-048E-42E7-B77F-17B00C73B9C1}" srcOrd="3" destOrd="0" presId="urn:microsoft.com/office/officeart/2005/8/layout/lProcess2"/>
    <dgm:cxn modelId="{C36BE948-6404-43D0-AEED-5B0F35B7ED39}" type="presParOf" srcId="{71C315C8-D056-44E8-9D7F-1EA86263B262}" destId="{AC64528D-19E6-4B7E-9CD8-120BE3DDF9E7}" srcOrd="4" destOrd="0" presId="urn:microsoft.com/office/officeart/2005/8/layout/lProcess2"/>
    <dgm:cxn modelId="{FFEE85C6-02E1-41C9-AD10-D44B563A4CDE}" type="presParOf" srcId="{71C315C8-D056-44E8-9D7F-1EA86263B262}" destId="{994E76A0-35C9-435E-A446-0A96394E940A}" srcOrd="5" destOrd="0" presId="urn:microsoft.com/office/officeart/2005/8/layout/lProcess2"/>
    <dgm:cxn modelId="{DCDC984A-2325-465F-82F6-DAAFA20D4E16}" type="presParOf" srcId="{71C315C8-D056-44E8-9D7F-1EA86263B262}" destId="{DE689EC6-9A71-4B91-9738-0902F6640BDA}" srcOrd="6" destOrd="0" presId="urn:microsoft.com/office/officeart/2005/8/layout/lProcess2"/>
    <dgm:cxn modelId="{37FD3F9D-B43C-486A-9309-A28D7B4E59EF}" type="presParOf" srcId="{71C315C8-D056-44E8-9D7F-1EA86263B262}" destId="{69551CA5-CA40-49AC-8319-EA968D0730A8}" srcOrd="7" destOrd="0" presId="urn:microsoft.com/office/officeart/2005/8/layout/lProcess2"/>
    <dgm:cxn modelId="{0B75546C-1823-499C-8ECC-313EF4C70C7F}" type="presParOf" srcId="{71C315C8-D056-44E8-9D7F-1EA86263B262}" destId="{43935BDC-1655-4E42-9F5F-66FAF0FFF591}" srcOrd="8" destOrd="0" presId="urn:microsoft.com/office/officeart/2005/8/layout/lProcess2"/>
    <dgm:cxn modelId="{0647E296-4450-4BF5-A55A-E05FCB846FF3}" type="presParOf" srcId="{71C315C8-D056-44E8-9D7F-1EA86263B262}" destId="{B48F1C8E-555E-4C76-A914-DCEFB12611D9}" srcOrd="9" destOrd="0" presId="urn:microsoft.com/office/officeart/2005/8/layout/lProcess2"/>
    <dgm:cxn modelId="{1DE05D0A-7ACF-45FC-8F43-A8B4E65B388A}" type="presParOf" srcId="{71C315C8-D056-44E8-9D7F-1EA86263B262}" destId="{65D430B5-A5ED-4E02-97DA-A2E19202AC2F}" srcOrd="10" destOrd="0" presId="urn:microsoft.com/office/officeart/2005/8/layout/lProcess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5D45EFE2-E980-4386-B99F-F3E6B58ACAE5}" type="doc">
      <dgm:prSet loTypeId="urn:microsoft.com/office/officeart/2005/8/layout/lProcess2" loCatId="list" qsTypeId="urn:microsoft.com/office/officeart/2005/8/quickstyle/simple1" qsCatId="simple" csTypeId="urn:microsoft.com/office/officeart/2005/8/colors/accent3_2" csCatId="accent3" phldr="1"/>
      <dgm:spPr/>
      <dgm:t>
        <a:bodyPr/>
        <a:lstStyle/>
        <a:p>
          <a:endParaRPr lang="en-AU"/>
        </a:p>
      </dgm:t>
    </dgm:pt>
    <dgm:pt modelId="{763E8DAE-7313-4B42-A480-A083FBD6C072}">
      <dgm:prSet phldrT="[Text]" custT="1"/>
      <dgm:spPr/>
      <dgm:t>
        <a:bodyPr/>
        <a:lstStyle/>
        <a:p>
          <a:r>
            <a:rPr lang="en-AU" sz="3200" dirty="0"/>
            <a:t>Customer related barriers</a:t>
          </a:r>
        </a:p>
      </dgm:t>
    </dgm:pt>
    <dgm:pt modelId="{2CB4C8C3-CA70-4DAD-B616-501ABD3D2459}" type="parTrans" cxnId="{F35A1FDD-9B18-4795-8EDC-BE0F87ABB4A4}">
      <dgm:prSet/>
      <dgm:spPr/>
      <dgm:t>
        <a:bodyPr/>
        <a:lstStyle/>
        <a:p>
          <a:endParaRPr lang="en-AU"/>
        </a:p>
      </dgm:t>
    </dgm:pt>
    <dgm:pt modelId="{133F7AE5-A8F9-4B2B-BB65-47B643B5CBF2}" type="sibTrans" cxnId="{F35A1FDD-9B18-4795-8EDC-BE0F87ABB4A4}">
      <dgm:prSet/>
      <dgm:spPr/>
      <dgm:t>
        <a:bodyPr/>
        <a:lstStyle/>
        <a:p>
          <a:endParaRPr lang="en-AU"/>
        </a:p>
      </dgm:t>
    </dgm:pt>
    <dgm:pt modelId="{7834E7AD-D3B3-417C-8B9F-925C9968C32E}">
      <dgm:prSet phldrT="[Text]" custT="1"/>
      <dgm:spPr/>
      <dgm:t>
        <a:bodyPr/>
        <a:lstStyle/>
        <a:p>
          <a:r>
            <a:rPr lang="en-US" sz="1400" dirty="0"/>
            <a:t>Product collection and recycling from consumers cannot be fully controlled or monitored </a:t>
          </a:r>
          <a:endParaRPr lang="en-AU" sz="1400" dirty="0"/>
        </a:p>
      </dgm:t>
    </dgm:pt>
    <dgm:pt modelId="{9B81817A-587D-4BA8-8D82-A6A540A96C25}" type="parTrans" cxnId="{EC8DADD3-438B-4554-8AE3-EE098ED6F18C}">
      <dgm:prSet/>
      <dgm:spPr/>
      <dgm:t>
        <a:bodyPr/>
        <a:lstStyle/>
        <a:p>
          <a:endParaRPr lang="en-AU"/>
        </a:p>
      </dgm:t>
    </dgm:pt>
    <dgm:pt modelId="{05108E78-4A8C-41CB-890C-91C30BD7BBAB}" type="sibTrans" cxnId="{EC8DADD3-438B-4554-8AE3-EE098ED6F18C}">
      <dgm:prSet/>
      <dgm:spPr/>
      <dgm:t>
        <a:bodyPr/>
        <a:lstStyle/>
        <a:p>
          <a:endParaRPr lang="en-AU"/>
        </a:p>
      </dgm:t>
    </dgm:pt>
    <dgm:pt modelId="{EA1794DD-31DA-4502-A49F-5438ABC21A7D}">
      <dgm:prSet phldrT="[Text]" custT="1"/>
      <dgm:spPr/>
      <dgm:t>
        <a:bodyPr/>
        <a:lstStyle/>
        <a:p>
          <a:r>
            <a:rPr lang="en-US" sz="1400" dirty="0"/>
            <a:t>There is no market push, there is a need to make the consumers to demand and to buy textiles made from recycled materials to make thew transition towards circularity happen in the textile industry</a:t>
          </a:r>
          <a:endParaRPr lang="en-AU" sz="1400" dirty="0"/>
        </a:p>
      </dgm:t>
    </dgm:pt>
    <dgm:pt modelId="{9D472F38-94C6-40A6-9A88-0EA1EEB9116E}" type="parTrans" cxnId="{7EAC905D-7FC1-454E-A407-B3F74FF4FFE7}">
      <dgm:prSet/>
      <dgm:spPr/>
      <dgm:t>
        <a:bodyPr/>
        <a:lstStyle/>
        <a:p>
          <a:endParaRPr lang="en-AU"/>
        </a:p>
      </dgm:t>
    </dgm:pt>
    <dgm:pt modelId="{0457DBAA-576F-4289-85B5-DE0D3CDA9257}" type="sibTrans" cxnId="{7EAC905D-7FC1-454E-A407-B3F74FF4FFE7}">
      <dgm:prSet/>
      <dgm:spPr/>
      <dgm:t>
        <a:bodyPr/>
        <a:lstStyle/>
        <a:p>
          <a:endParaRPr lang="en-AU"/>
        </a:p>
      </dgm:t>
    </dgm:pt>
    <dgm:pt modelId="{9D65605D-EB66-40DC-A058-7C21FD8DA97E}">
      <dgm:prSet custT="1"/>
      <dgm:spPr/>
      <dgm:t>
        <a:bodyPr/>
        <a:lstStyle/>
        <a:p>
          <a:r>
            <a:rPr lang="en-US" sz="1400" dirty="0"/>
            <a:t>Low awareness and knowledge of the circular products among customers: e.g. circular products are perceived as lower quality than linear products</a:t>
          </a:r>
          <a:endParaRPr lang="en-AU" sz="1400" dirty="0"/>
        </a:p>
      </dgm:t>
    </dgm:pt>
    <dgm:pt modelId="{DE4B68BE-7FAB-475D-B8E9-8B8A33CE5CDF}" type="parTrans" cxnId="{60B3B589-90E5-491F-8F92-2AB9811269E0}">
      <dgm:prSet/>
      <dgm:spPr/>
      <dgm:t>
        <a:bodyPr/>
        <a:lstStyle/>
        <a:p>
          <a:endParaRPr lang="en-AU"/>
        </a:p>
      </dgm:t>
    </dgm:pt>
    <dgm:pt modelId="{6DB8DE2A-4681-413A-A033-9EF9370C59A5}" type="sibTrans" cxnId="{60B3B589-90E5-491F-8F92-2AB9811269E0}">
      <dgm:prSet/>
      <dgm:spPr/>
      <dgm:t>
        <a:bodyPr/>
        <a:lstStyle/>
        <a:p>
          <a:endParaRPr lang="en-AU"/>
        </a:p>
      </dgm:t>
    </dgm:pt>
    <dgm:pt modelId="{87C073D6-1916-4E70-A30E-0D1A0D3A49E9}" type="pres">
      <dgm:prSet presAssocID="{5D45EFE2-E980-4386-B99F-F3E6B58ACAE5}" presName="theList" presStyleCnt="0">
        <dgm:presLayoutVars>
          <dgm:dir/>
          <dgm:animLvl val="lvl"/>
          <dgm:resizeHandles val="exact"/>
        </dgm:presLayoutVars>
      </dgm:prSet>
      <dgm:spPr/>
    </dgm:pt>
    <dgm:pt modelId="{015D10C4-77E4-47E6-9D5A-3FC9ECEE653D}" type="pres">
      <dgm:prSet presAssocID="{763E8DAE-7313-4B42-A480-A083FBD6C072}" presName="compNode" presStyleCnt="0"/>
      <dgm:spPr/>
    </dgm:pt>
    <dgm:pt modelId="{49CF81E1-2606-4F97-8140-7D133FDEDD9D}" type="pres">
      <dgm:prSet presAssocID="{763E8DAE-7313-4B42-A480-A083FBD6C072}" presName="aNode" presStyleLbl="bgShp" presStyleIdx="0" presStyleCnt="1" custLinFactNeighborX="-3141" custLinFactNeighborY="89"/>
      <dgm:spPr/>
    </dgm:pt>
    <dgm:pt modelId="{6601C273-5B78-4C64-8BCD-B542999A7290}" type="pres">
      <dgm:prSet presAssocID="{763E8DAE-7313-4B42-A480-A083FBD6C072}" presName="textNode" presStyleLbl="bgShp" presStyleIdx="0" presStyleCnt="1"/>
      <dgm:spPr/>
    </dgm:pt>
    <dgm:pt modelId="{C6B6BC1E-F3F2-486D-8478-FAE7084F9C15}" type="pres">
      <dgm:prSet presAssocID="{763E8DAE-7313-4B42-A480-A083FBD6C072}" presName="compChildNode" presStyleCnt="0"/>
      <dgm:spPr/>
    </dgm:pt>
    <dgm:pt modelId="{2F8DE693-6CDA-47C8-879A-59B682544963}" type="pres">
      <dgm:prSet presAssocID="{763E8DAE-7313-4B42-A480-A083FBD6C072}" presName="theInnerList" presStyleCnt="0"/>
      <dgm:spPr/>
    </dgm:pt>
    <dgm:pt modelId="{B7393232-4F91-4022-86D0-31CC2117F886}" type="pres">
      <dgm:prSet presAssocID="{7834E7AD-D3B3-417C-8B9F-925C9968C32E}" presName="childNode" presStyleLbl="node1" presStyleIdx="0" presStyleCnt="3" custScaleX="114498" custScaleY="164427" custLinFactY="-91203" custLinFactNeighborX="1195" custLinFactNeighborY="-100000">
        <dgm:presLayoutVars>
          <dgm:bulletEnabled val="1"/>
        </dgm:presLayoutVars>
      </dgm:prSet>
      <dgm:spPr/>
    </dgm:pt>
    <dgm:pt modelId="{14D1F6BA-09E4-463E-8548-AE984D4E1243}" type="pres">
      <dgm:prSet presAssocID="{7834E7AD-D3B3-417C-8B9F-925C9968C32E}" presName="aSpace2" presStyleCnt="0"/>
      <dgm:spPr/>
    </dgm:pt>
    <dgm:pt modelId="{BD5A8CAD-9B60-4F74-AEB8-6A1C1F220BB6}" type="pres">
      <dgm:prSet presAssocID="{EA1794DD-31DA-4502-A49F-5438ABC21A7D}" presName="childNode" presStyleLbl="node1" presStyleIdx="1" presStyleCnt="3" custScaleX="117455" custScaleY="305034" custLinFactY="200000" custLinFactNeighborX="2331" custLinFactNeighborY="218002">
        <dgm:presLayoutVars>
          <dgm:bulletEnabled val="1"/>
        </dgm:presLayoutVars>
      </dgm:prSet>
      <dgm:spPr/>
    </dgm:pt>
    <dgm:pt modelId="{41388722-DD81-420D-90E5-9F99872F47C2}" type="pres">
      <dgm:prSet presAssocID="{EA1794DD-31DA-4502-A49F-5438ABC21A7D}" presName="aSpace2" presStyleCnt="0"/>
      <dgm:spPr/>
    </dgm:pt>
    <dgm:pt modelId="{E3F0D7FC-B642-47A0-AA95-DFBC9AC96C70}" type="pres">
      <dgm:prSet presAssocID="{9D65605D-EB66-40DC-A058-7C21FD8DA97E}" presName="childNode" presStyleLbl="node1" presStyleIdx="2" presStyleCnt="3" custScaleX="116744" custScaleY="254815" custLinFactY="-325119" custLinFactNeighborX="2171" custLinFactNeighborY="-400000">
        <dgm:presLayoutVars>
          <dgm:bulletEnabled val="1"/>
        </dgm:presLayoutVars>
      </dgm:prSet>
      <dgm:spPr/>
    </dgm:pt>
  </dgm:ptLst>
  <dgm:cxnLst>
    <dgm:cxn modelId="{A3BE5906-A275-4DB0-A2EE-3D23CC3F2F08}" type="presOf" srcId="{7834E7AD-D3B3-417C-8B9F-925C9968C32E}" destId="{B7393232-4F91-4022-86D0-31CC2117F886}" srcOrd="0" destOrd="0" presId="urn:microsoft.com/office/officeart/2005/8/layout/lProcess2"/>
    <dgm:cxn modelId="{1EED2F39-402E-4485-AC0D-9B855CB426A6}" type="presOf" srcId="{763E8DAE-7313-4B42-A480-A083FBD6C072}" destId="{6601C273-5B78-4C64-8BCD-B542999A7290}" srcOrd="1" destOrd="0" presId="urn:microsoft.com/office/officeart/2005/8/layout/lProcess2"/>
    <dgm:cxn modelId="{7EAC905D-7FC1-454E-A407-B3F74FF4FFE7}" srcId="{763E8DAE-7313-4B42-A480-A083FBD6C072}" destId="{EA1794DD-31DA-4502-A49F-5438ABC21A7D}" srcOrd="1" destOrd="0" parTransId="{9D472F38-94C6-40A6-9A88-0EA1EEB9116E}" sibTransId="{0457DBAA-576F-4289-85B5-DE0D3CDA9257}"/>
    <dgm:cxn modelId="{17159860-F0CC-4448-9CB1-7A33C6A27E78}" type="presOf" srcId="{9D65605D-EB66-40DC-A058-7C21FD8DA97E}" destId="{E3F0D7FC-B642-47A0-AA95-DFBC9AC96C70}" srcOrd="0" destOrd="0" presId="urn:microsoft.com/office/officeart/2005/8/layout/lProcess2"/>
    <dgm:cxn modelId="{60B3B589-90E5-491F-8F92-2AB9811269E0}" srcId="{763E8DAE-7313-4B42-A480-A083FBD6C072}" destId="{9D65605D-EB66-40DC-A058-7C21FD8DA97E}" srcOrd="2" destOrd="0" parTransId="{DE4B68BE-7FAB-475D-B8E9-8B8A33CE5CDF}" sibTransId="{6DB8DE2A-4681-413A-A033-9EF9370C59A5}"/>
    <dgm:cxn modelId="{3B21EB99-327B-49E5-B58C-44B31D5570FD}" type="presOf" srcId="{EA1794DD-31DA-4502-A49F-5438ABC21A7D}" destId="{BD5A8CAD-9B60-4F74-AEB8-6A1C1F220BB6}" srcOrd="0" destOrd="0" presId="urn:microsoft.com/office/officeart/2005/8/layout/lProcess2"/>
    <dgm:cxn modelId="{EC8DADD3-438B-4554-8AE3-EE098ED6F18C}" srcId="{763E8DAE-7313-4B42-A480-A083FBD6C072}" destId="{7834E7AD-D3B3-417C-8B9F-925C9968C32E}" srcOrd="0" destOrd="0" parTransId="{9B81817A-587D-4BA8-8D82-A6A540A96C25}" sibTransId="{05108E78-4A8C-41CB-890C-91C30BD7BBAB}"/>
    <dgm:cxn modelId="{0A07BCDA-AD49-47FD-834D-29ECD1CE8FB2}" type="presOf" srcId="{763E8DAE-7313-4B42-A480-A083FBD6C072}" destId="{49CF81E1-2606-4F97-8140-7D133FDEDD9D}" srcOrd="0" destOrd="0" presId="urn:microsoft.com/office/officeart/2005/8/layout/lProcess2"/>
    <dgm:cxn modelId="{F35A1FDD-9B18-4795-8EDC-BE0F87ABB4A4}" srcId="{5D45EFE2-E980-4386-B99F-F3E6B58ACAE5}" destId="{763E8DAE-7313-4B42-A480-A083FBD6C072}" srcOrd="0" destOrd="0" parTransId="{2CB4C8C3-CA70-4DAD-B616-501ABD3D2459}" sibTransId="{133F7AE5-A8F9-4B2B-BB65-47B643B5CBF2}"/>
    <dgm:cxn modelId="{4827FDDE-6D2D-4149-96B5-D86F242551B7}" type="presOf" srcId="{5D45EFE2-E980-4386-B99F-F3E6B58ACAE5}" destId="{87C073D6-1916-4E70-A30E-0D1A0D3A49E9}" srcOrd="0" destOrd="0" presId="urn:microsoft.com/office/officeart/2005/8/layout/lProcess2"/>
    <dgm:cxn modelId="{331A5035-F12F-4D5A-A5F5-5CA33B13FCB1}" type="presParOf" srcId="{87C073D6-1916-4E70-A30E-0D1A0D3A49E9}" destId="{015D10C4-77E4-47E6-9D5A-3FC9ECEE653D}" srcOrd="0" destOrd="0" presId="urn:microsoft.com/office/officeart/2005/8/layout/lProcess2"/>
    <dgm:cxn modelId="{ACD3B593-17A0-42F2-895D-24F370D634D6}" type="presParOf" srcId="{015D10C4-77E4-47E6-9D5A-3FC9ECEE653D}" destId="{49CF81E1-2606-4F97-8140-7D133FDEDD9D}" srcOrd="0" destOrd="0" presId="urn:microsoft.com/office/officeart/2005/8/layout/lProcess2"/>
    <dgm:cxn modelId="{76CBA2EA-3A53-4064-AFA3-9700E6BDC51D}" type="presParOf" srcId="{015D10C4-77E4-47E6-9D5A-3FC9ECEE653D}" destId="{6601C273-5B78-4C64-8BCD-B542999A7290}" srcOrd="1" destOrd="0" presId="urn:microsoft.com/office/officeart/2005/8/layout/lProcess2"/>
    <dgm:cxn modelId="{D3278376-0D31-4ABD-890D-4756B19766A6}" type="presParOf" srcId="{015D10C4-77E4-47E6-9D5A-3FC9ECEE653D}" destId="{C6B6BC1E-F3F2-486D-8478-FAE7084F9C15}" srcOrd="2" destOrd="0" presId="urn:microsoft.com/office/officeart/2005/8/layout/lProcess2"/>
    <dgm:cxn modelId="{4715B804-4410-499B-BF00-6119F148D2B7}" type="presParOf" srcId="{C6B6BC1E-F3F2-486D-8478-FAE7084F9C15}" destId="{2F8DE693-6CDA-47C8-879A-59B682544963}" srcOrd="0" destOrd="0" presId="urn:microsoft.com/office/officeart/2005/8/layout/lProcess2"/>
    <dgm:cxn modelId="{EB4041D9-50FB-4799-9343-2ACCA745ECEB}" type="presParOf" srcId="{2F8DE693-6CDA-47C8-879A-59B682544963}" destId="{B7393232-4F91-4022-86D0-31CC2117F886}" srcOrd="0" destOrd="0" presId="urn:microsoft.com/office/officeart/2005/8/layout/lProcess2"/>
    <dgm:cxn modelId="{FD52581C-44D5-4D96-AA7D-D72B6943558F}" type="presParOf" srcId="{2F8DE693-6CDA-47C8-879A-59B682544963}" destId="{14D1F6BA-09E4-463E-8548-AE984D4E1243}" srcOrd="1" destOrd="0" presId="urn:microsoft.com/office/officeart/2005/8/layout/lProcess2"/>
    <dgm:cxn modelId="{1862EA23-F7C5-4C55-B807-D7BD1E60A366}" type="presParOf" srcId="{2F8DE693-6CDA-47C8-879A-59B682544963}" destId="{BD5A8CAD-9B60-4F74-AEB8-6A1C1F220BB6}" srcOrd="2" destOrd="0" presId="urn:microsoft.com/office/officeart/2005/8/layout/lProcess2"/>
    <dgm:cxn modelId="{CDD84428-A33A-4891-983C-452697FB8C6C}" type="presParOf" srcId="{2F8DE693-6CDA-47C8-879A-59B682544963}" destId="{41388722-DD81-420D-90E5-9F99872F47C2}" srcOrd="3" destOrd="0" presId="urn:microsoft.com/office/officeart/2005/8/layout/lProcess2"/>
    <dgm:cxn modelId="{E486B103-ECD1-4937-AC1E-8049A213AF0D}" type="presParOf" srcId="{2F8DE693-6CDA-47C8-879A-59B682544963}" destId="{E3F0D7FC-B642-47A0-AA95-DFBC9AC96C70}" srcOrd="4" destOrd="0" presId="urn:microsoft.com/office/officeart/2005/8/layout/lProcess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5D45EFE2-E980-4386-B99F-F3E6B58ACAE5}" type="doc">
      <dgm:prSet loTypeId="urn:microsoft.com/office/officeart/2005/8/layout/lProcess2" loCatId="list" qsTypeId="urn:microsoft.com/office/officeart/2005/8/quickstyle/simple1" qsCatId="simple" csTypeId="urn:microsoft.com/office/officeart/2005/8/colors/accent3_2" csCatId="accent3" phldr="1"/>
      <dgm:spPr/>
      <dgm:t>
        <a:bodyPr/>
        <a:lstStyle/>
        <a:p>
          <a:endParaRPr lang="en-AU"/>
        </a:p>
      </dgm:t>
    </dgm:pt>
    <dgm:pt modelId="{32153D4C-C9BC-4553-8CF1-3AAF537D3862}">
      <dgm:prSet phldrT="[Text]" custT="1"/>
      <dgm:spPr/>
      <dgm:t>
        <a:bodyPr/>
        <a:lstStyle/>
        <a:p>
          <a:r>
            <a:rPr lang="en-US" sz="3200" dirty="0"/>
            <a:t>Resource and capacity related barriers</a:t>
          </a:r>
          <a:endParaRPr lang="en-AU" sz="3200" dirty="0"/>
        </a:p>
      </dgm:t>
    </dgm:pt>
    <dgm:pt modelId="{2920F3D3-8E55-4BC8-B5C8-A3EFE28EE640}" type="parTrans" cxnId="{EC73086C-58F4-4ACA-B3FF-574E6F4BB0A1}">
      <dgm:prSet/>
      <dgm:spPr/>
      <dgm:t>
        <a:bodyPr/>
        <a:lstStyle/>
        <a:p>
          <a:endParaRPr lang="en-AU"/>
        </a:p>
      </dgm:t>
    </dgm:pt>
    <dgm:pt modelId="{4F3AECB8-A450-4B5F-A1E1-5CABFAFC1DFA}" type="sibTrans" cxnId="{EC73086C-58F4-4ACA-B3FF-574E6F4BB0A1}">
      <dgm:prSet/>
      <dgm:spPr/>
      <dgm:t>
        <a:bodyPr/>
        <a:lstStyle/>
        <a:p>
          <a:endParaRPr lang="en-AU"/>
        </a:p>
      </dgm:t>
    </dgm:pt>
    <dgm:pt modelId="{7E0C293A-A8CB-4812-BA03-9E2B22B66BF9}">
      <dgm:prSet phldrT="[Text]"/>
      <dgm:spPr/>
      <dgm:t>
        <a:bodyPr/>
        <a:lstStyle/>
        <a:p>
          <a:r>
            <a:rPr lang="en-US" dirty="0"/>
            <a:t>The supply chain does not have the necessary applications, attitude or resources for circularity</a:t>
          </a:r>
          <a:endParaRPr lang="en-AU" dirty="0"/>
        </a:p>
      </dgm:t>
    </dgm:pt>
    <dgm:pt modelId="{F0CE5B4F-64BB-43CF-8557-942BE7020070}" type="parTrans" cxnId="{F2753623-1EC6-408C-8A13-E459B08226E3}">
      <dgm:prSet/>
      <dgm:spPr/>
      <dgm:t>
        <a:bodyPr/>
        <a:lstStyle/>
        <a:p>
          <a:endParaRPr lang="en-AU"/>
        </a:p>
      </dgm:t>
    </dgm:pt>
    <dgm:pt modelId="{C92951B8-C15F-4592-A8B8-8A0175A461AE}" type="sibTrans" cxnId="{F2753623-1EC6-408C-8A13-E459B08226E3}">
      <dgm:prSet/>
      <dgm:spPr/>
      <dgm:t>
        <a:bodyPr/>
        <a:lstStyle/>
        <a:p>
          <a:endParaRPr lang="en-AU"/>
        </a:p>
      </dgm:t>
    </dgm:pt>
    <dgm:pt modelId="{31B9AF6C-2021-42F5-B9BA-498CB1194C30}">
      <dgm:prSet/>
      <dgm:spPr/>
      <dgm:t>
        <a:bodyPr/>
        <a:lstStyle/>
        <a:p>
          <a:r>
            <a:rPr lang="en-US" dirty="0"/>
            <a:t>Current capacity and resources are not enough to sort recycled textile products and materials from consumers if the amount of recycled materials increases in the future</a:t>
          </a:r>
          <a:endParaRPr lang="en-AU" dirty="0"/>
        </a:p>
      </dgm:t>
    </dgm:pt>
    <dgm:pt modelId="{382A0EF7-D250-4E29-BEA6-149CC04D9B27}" type="parTrans" cxnId="{F73D902A-0425-4196-B385-1B1FE170016B}">
      <dgm:prSet/>
      <dgm:spPr/>
      <dgm:t>
        <a:bodyPr/>
        <a:lstStyle/>
        <a:p>
          <a:endParaRPr lang="en-AU"/>
        </a:p>
      </dgm:t>
    </dgm:pt>
    <dgm:pt modelId="{61B30349-3121-4445-B336-4ED4250601C7}" type="sibTrans" cxnId="{F73D902A-0425-4196-B385-1B1FE170016B}">
      <dgm:prSet/>
      <dgm:spPr/>
      <dgm:t>
        <a:bodyPr/>
        <a:lstStyle/>
        <a:p>
          <a:endParaRPr lang="en-AU"/>
        </a:p>
      </dgm:t>
    </dgm:pt>
    <dgm:pt modelId="{1952AB45-AED0-4EB4-8CBB-95B00C847380}">
      <dgm:prSet/>
      <dgm:spPr/>
      <dgm:t>
        <a:bodyPr/>
        <a:lstStyle/>
        <a:p>
          <a:r>
            <a:rPr lang="en-US" dirty="0"/>
            <a:t>The capacity for sustainable textile raw materials is limited</a:t>
          </a:r>
          <a:endParaRPr lang="en-AU" dirty="0"/>
        </a:p>
      </dgm:t>
    </dgm:pt>
    <dgm:pt modelId="{A630634D-4DC4-4A15-86F8-0CA45419E71D}" type="parTrans" cxnId="{322F5A49-9E0C-47F5-8013-AE5A7F96B926}">
      <dgm:prSet/>
      <dgm:spPr/>
      <dgm:t>
        <a:bodyPr/>
        <a:lstStyle/>
        <a:p>
          <a:endParaRPr lang="en-AU"/>
        </a:p>
      </dgm:t>
    </dgm:pt>
    <dgm:pt modelId="{8582E0BB-451C-46EB-8D22-344B8F92F542}" type="sibTrans" cxnId="{322F5A49-9E0C-47F5-8013-AE5A7F96B926}">
      <dgm:prSet/>
      <dgm:spPr/>
      <dgm:t>
        <a:bodyPr/>
        <a:lstStyle/>
        <a:p>
          <a:endParaRPr lang="en-AU"/>
        </a:p>
      </dgm:t>
    </dgm:pt>
    <dgm:pt modelId="{87C073D6-1916-4E70-A30E-0D1A0D3A49E9}" type="pres">
      <dgm:prSet presAssocID="{5D45EFE2-E980-4386-B99F-F3E6B58ACAE5}" presName="theList" presStyleCnt="0">
        <dgm:presLayoutVars>
          <dgm:dir/>
          <dgm:animLvl val="lvl"/>
          <dgm:resizeHandles val="exact"/>
        </dgm:presLayoutVars>
      </dgm:prSet>
      <dgm:spPr/>
    </dgm:pt>
    <dgm:pt modelId="{FA12BB89-0D82-447E-B282-569551DB7152}" type="pres">
      <dgm:prSet presAssocID="{32153D4C-C9BC-4553-8CF1-3AAF537D3862}" presName="compNode" presStyleCnt="0"/>
      <dgm:spPr/>
    </dgm:pt>
    <dgm:pt modelId="{FE4A583D-5C15-45F2-BDA9-039B975881F4}" type="pres">
      <dgm:prSet presAssocID="{32153D4C-C9BC-4553-8CF1-3AAF537D3862}" presName="aNode" presStyleLbl="bgShp" presStyleIdx="0" presStyleCnt="1" custLinFactNeighborX="1925" custLinFactNeighborY="-2602"/>
      <dgm:spPr/>
    </dgm:pt>
    <dgm:pt modelId="{73991D3C-A02A-4C1A-833B-BF8ECB33675D}" type="pres">
      <dgm:prSet presAssocID="{32153D4C-C9BC-4553-8CF1-3AAF537D3862}" presName="textNode" presStyleLbl="bgShp" presStyleIdx="0" presStyleCnt="1"/>
      <dgm:spPr/>
    </dgm:pt>
    <dgm:pt modelId="{4F9F6857-E780-4859-BE82-429689B66F63}" type="pres">
      <dgm:prSet presAssocID="{32153D4C-C9BC-4553-8CF1-3AAF537D3862}" presName="compChildNode" presStyleCnt="0"/>
      <dgm:spPr/>
    </dgm:pt>
    <dgm:pt modelId="{AE18E951-3D32-4BD1-B041-038AC54AE63A}" type="pres">
      <dgm:prSet presAssocID="{32153D4C-C9BC-4553-8CF1-3AAF537D3862}" presName="theInnerList" presStyleCnt="0"/>
      <dgm:spPr/>
    </dgm:pt>
    <dgm:pt modelId="{EC12FFA0-0C71-44D2-8259-D2BB41A9D60C}" type="pres">
      <dgm:prSet presAssocID="{1952AB45-AED0-4EB4-8CBB-95B00C847380}" presName="childNode" presStyleLbl="node1" presStyleIdx="0" presStyleCnt="3" custScaleX="109457" custScaleY="111027" custLinFactY="89713" custLinFactNeighborX="-2139" custLinFactNeighborY="100000">
        <dgm:presLayoutVars>
          <dgm:bulletEnabled val="1"/>
        </dgm:presLayoutVars>
      </dgm:prSet>
      <dgm:spPr/>
    </dgm:pt>
    <dgm:pt modelId="{00253B2B-2BCB-42E8-89A3-04D65B72A986}" type="pres">
      <dgm:prSet presAssocID="{1952AB45-AED0-4EB4-8CBB-95B00C847380}" presName="aSpace2" presStyleCnt="0"/>
      <dgm:spPr/>
    </dgm:pt>
    <dgm:pt modelId="{57103A2F-60A6-4745-B1E8-39188D75CA0E}" type="pres">
      <dgm:prSet presAssocID="{31B9AF6C-2021-42F5-B9BA-498CB1194C30}" presName="childNode" presStyleLbl="node1" presStyleIdx="1" presStyleCnt="3" custScaleX="111508" custScaleY="106394" custLinFactY="-126290" custLinFactNeighborX="-2848" custLinFactNeighborY="-200000">
        <dgm:presLayoutVars>
          <dgm:bulletEnabled val="1"/>
        </dgm:presLayoutVars>
      </dgm:prSet>
      <dgm:spPr/>
    </dgm:pt>
    <dgm:pt modelId="{0E369C9C-9BE9-491B-AE0F-B499D53AA30B}" type="pres">
      <dgm:prSet presAssocID="{31B9AF6C-2021-42F5-B9BA-498CB1194C30}" presName="aSpace2" presStyleCnt="0"/>
      <dgm:spPr/>
    </dgm:pt>
    <dgm:pt modelId="{B680DD73-0742-481C-AE26-BF3C4BF5A807}" type="pres">
      <dgm:prSet presAssocID="{7E0C293A-A8CB-4812-BA03-9E2B22B66BF9}" presName="childNode" presStyleLbl="node1" presStyleIdx="2" presStyleCnt="3" custScaleX="110925" custScaleY="119355" custLinFactNeighborX="-1097" custLinFactNeighborY="-87440">
        <dgm:presLayoutVars>
          <dgm:bulletEnabled val="1"/>
        </dgm:presLayoutVars>
      </dgm:prSet>
      <dgm:spPr/>
    </dgm:pt>
  </dgm:ptLst>
  <dgm:cxnLst>
    <dgm:cxn modelId="{80764A00-1748-4C54-9C7A-BA9D1ACEDF1D}" type="presOf" srcId="{32153D4C-C9BC-4553-8CF1-3AAF537D3862}" destId="{FE4A583D-5C15-45F2-BDA9-039B975881F4}" srcOrd="0" destOrd="0" presId="urn:microsoft.com/office/officeart/2005/8/layout/lProcess2"/>
    <dgm:cxn modelId="{F2753623-1EC6-408C-8A13-E459B08226E3}" srcId="{32153D4C-C9BC-4553-8CF1-3AAF537D3862}" destId="{7E0C293A-A8CB-4812-BA03-9E2B22B66BF9}" srcOrd="2" destOrd="0" parTransId="{F0CE5B4F-64BB-43CF-8557-942BE7020070}" sibTransId="{C92951B8-C15F-4592-A8B8-8A0175A461AE}"/>
    <dgm:cxn modelId="{F73D902A-0425-4196-B385-1B1FE170016B}" srcId="{32153D4C-C9BC-4553-8CF1-3AAF537D3862}" destId="{31B9AF6C-2021-42F5-B9BA-498CB1194C30}" srcOrd="1" destOrd="0" parTransId="{382A0EF7-D250-4E29-BEA6-149CC04D9B27}" sibTransId="{61B30349-3121-4445-B336-4ED4250601C7}"/>
    <dgm:cxn modelId="{322F5A49-9E0C-47F5-8013-AE5A7F96B926}" srcId="{32153D4C-C9BC-4553-8CF1-3AAF537D3862}" destId="{1952AB45-AED0-4EB4-8CBB-95B00C847380}" srcOrd="0" destOrd="0" parTransId="{A630634D-4DC4-4A15-86F8-0CA45419E71D}" sibTransId="{8582E0BB-451C-46EB-8D22-344B8F92F542}"/>
    <dgm:cxn modelId="{EC73086C-58F4-4ACA-B3FF-574E6F4BB0A1}" srcId="{5D45EFE2-E980-4386-B99F-F3E6B58ACAE5}" destId="{32153D4C-C9BC-4553-8CF1-3AAF537D3862}" srcOrd="0" destOrd="0" parTransId="{2920F3D3-8E55-4BC8-B5C8-A3EFE28EE640}" sibTransId="{4F3AECB8-A450-4B5F-A1E1-5CABFAFC1DFA}"/>
    <dgm:cxn modelId="{1CC78B78-7E1D-4AEE-B3C0-48B8E43EF606}" type="presOf" srcId="{1952AB45-AED0-4EB4-8CBB-95B00C847380}" destId="{EC12FFA0-0C71-44D2-8259-D2BB41A9D60C}" srcOrd="0" destOrd="0" presId="urn:microsoft.com/office/officeart/2005/8/layout/lProcess2"/>
    <dgm:cxn modelId="{16F902A7-043C-46D2-86A6-FA2B8B0776E1}" type="presOf" srcId="{31B9AF6C-2021-42F5-B9BA-498CB1194C30}" destId="{57103A2F-60A6-4745-B1E8-39188D75CA0E}" srcOrd="0" destOrd="0" presId="urn:microsoft.com/office/officeart/2005/8/layout/lProcess2"/>
    <dgm:cxn modelId="{4827FDDE-6D2D-4149-96B5-D86F242551B7}" type="presOf" srcId="{5D45EFE2-E980-4386-B99F-F3E6B58ACAE5}" destId="{87C073D6-1916-4E70-A30E-0D1A0D3A49E9}" srcOrd="0" destOrd="0" presId="urn:microsoft.com/office/officeart/2005/8/layout/lProcess2"/>
    <dgm:cxn modelId="{920D00EF-A454-4EFA-ACF2-5E81507D6AE4}" type="presOf" srcId="{32153D4C-C9BC-4553-8CF1-3AAF537D3862}" destId="{73991D3C-A02A-4C1A-833B-BF8ECB33675D}" srcOrd="1" destOrd="0" presId="urn:microsoft.com/office/officeart/2005/8/layout/lProcess2"/>
    <dgm:cxn modelId="{D7019FFF-8959-4D50-ABF9-6D0DA42A40A9}" type="presOf" srcId="{7E0C293A-A8CB-4812-BA03-9E2B22B66BF9}" destId="{B680DD73-0742-481C-AE26-BF3C4BF5A807}" srcOrd="0" destOrd="0" presId="urn:microsoft.com/office/officeart/2005/8/layout/lProcess2"/>
    <dgm:cxn modelId="{11E16EF9-78E5-435F-949E-FFCB388CD52E}" type="presParOf" srcId="{87C073D6-1916-4E70-A30E-0D1A0D3A49E9}" destId="{FA12BB89-0D82-447E-B282-569551DB7152}" srcOrd="0" destOrd="0" presId="urn:microsoft.com/office/officeart/2005/8/layout/lProcess2"/>
    <dgm:cxn modelId="{4977976C-20F1-4839-9B2A-AD3EDA48148E}" type="presParOf" srcId="{FA12BB89-0D82-447E-B282-569551DB7152}" destId="{FE4A583D-5C15-45F2-BDA9-039B975881F4}" srcOrd="0" destOrd="0" presId="urn:microsoft.com/office/officeart/2005/8/layout/lProcess2"/>
    <dgm:cxn modelId="{4F9D7007-2FE7-4D1C-B209-812B0AF4E818}" type="presParOf" srcId="{FA12BB89-0D82-447E-B282-569551DB7152}" destId="{73991D3C-A02A-4C1A-833B-BF8ECB33675D}" srcOrd="1" destOrd="0" presId="urn:microsoft.com/office/officeart/2005/8/layout/lProcess2"/>
    <dgm:cxn modelId="{D301ED6C-1551-4312-9E21-BD9EA2610714}" type="presParOf" srcId="{FA12BB89-0D82-447E-B282-569551DB7152}" destId="{4F9F6857-E780-4859-BE82-429689B66F63}" srcOrd="2" destOrd="0" presId="urn:microsoft.com/office/officeart/2005/8/layout/lProcess2"/>
    <dgm:cxn modelId="{8C0A09C1-8FD2-4AB2-9DAF-08C645BD5189}" type="presParOf" srcId="{4F9F6857-E780-4859-BE82-429689B66F63}" destId="{AE18E951-3D32-4BD1-B041-038AC54AE63A}" srcOrd="0" destOrd="0" presId="urn:microsoft.com/office/officeart/2005/8/layout/lProcess2"/>
    <dgm:cxn modelId="{D1D350DC-6638-4131-B5D4-EC79FBD231EE}" type="presParOf" srcId="{AE18E951-3D32-4BD1-B041-038AC54AE63A}" destId="{EC12FFA0-0C71-44D2-8259-D2BB41A9D60C}" srcOrd="0" destOrd="0" presId="urn:microsoft.com/office/officeart/2005/8/layout/lProcess2"/>
    <dgm:cxn modelId="{D86B905F-F548-4510-B8AA-B4ADCB0D8D34}" type="presParOf" srcId="{AE18E951-3D32-4BD1-B041-038AC54AE63A}" destId="{00253B2B-2BCB-42E8-89A3-04D65B72A986}" srcOrd="1" destOrd="0" presId="urn:microsoft.com/office/officeart/2005/8/layout/lProcess2"/>
    <dgm:cxn modelId="{2E1B3B24-4866-4981-B341-0B84720B33CD}" type="presParOf" srcId="{AE18E951-3D32-4BD1-B041-038AC54AE63A}" destId="{57103A2F-60A6-4745-B1E8-39188D75CA0E}" srcOrd="2" destOrd="0" presId="urn:microsoft.com/office/officeart/2005/8/layout/lProcess2"/>
    <dgm:cxn modelId="{3ACBB41B-771C-4225-B5DB-DECAD2EC87D3}" type="presParOf" srcId="{AE18E951-3D32-4BD1-B041-038AC54AE63A}" destId="{0E369C9C-9BE9-491B-AE0F-B499D53AA30B}" srcOrd="3" destOrd="0" presId="urn:microsoft.com/office/officeart/2005/8/layout/lProcess2"/>
    <dgm:cxn modelId="{DB9D112D-384C-4E41-9F0E-50406689B68E}" type="presParOf" srcId="{AE18E951-3D32-4BD1-B041-038AC54AE63A}" destId="{B680DD73-0742-481C-AE26-BF3C4BF5A807}" srcOrd="4" destOrd="0" presId="urn:microsoft.com/office/officeart/2005/8/layout/lProcess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5D45EFE2-E980-4386-B99F-F3E6B58ACAE5}" type="doc">
      <dgm:prSet loTypeId="urn:microsoft.com/office/officeart/2005/8/layout/lProcess2" loCatId="list" qsTypeId="urn:microsoft.com/office/officeart/2005/8/quickstyle/simple1" qsCatId="simple" csTypeId="urn:microsoft.com/office/officeart/2005/8/colors/accent3_2" csCatId="accent3" phldr="1"/>
      <dgm:spPr/>
      <dgm:t>
        <a:bodyPr/>
        <a:lstStyle/>
        <a:p>
          <a:endParaRPr lang="en-AU"/>
        </a:p>
      </dgm:t>
    </dgm:pt>
    <dgm:pt modelId="{548D1836-2993-4B74-BAD9-DF463BEE5AD4}">
      <dgm:prSet phldrT="[Text]"/>
      <dgm:spPr/>
      <dgm:t>
        <a:bodyPr/>
        <a:lstStyle/>
        <a:p>
          <a:r>
            <a:rPr lang="en-US" dirty="0"/>
            <a:t>It is more complex to be circular than linear and that´s why the resistance is high among the personnel in the textile manufacturing companies</a:t>
          </a:r>
          <a:endParaRPr lang="en-AU" dirty="0"/>
        </a:p>
      </dgm:t>
    </dgm:pt>
    <dgm:pt modelId="{67854C77-7909-401D-9096-231E9D30D2CF}" type="parTrans" cxnId="{E0F42366-8857-457C-9538-F7AAE1A8FE8B}">
      <dgm:prSet/>
      <dgm:spPr/>
      <dgm:t>
        <a:bodyPr/>
        <a:lstStyle/>
        <a:p>
          <a:endParaRPr lang="en-AU"/>
        </a:p>
      </dgm:t>
    </dgm:pt>
    <dgm:pt modelId="{B208B395-7F19-403B-A2B5-CD6B24D702D7}" type="sibTrans" cxnId="{E0F42366-8857-457C-9538-F7AAE1A8FE8B}">
      <dgm:prSet/>
      <dgm:spPr/>
      <dgm:t>
        <a:bodyPr/>
        <a:lstStyle/>
        <a:p>
          <a:endParaRPr lang="en-AU"/>
        </a:p>
      </dgm:t>
    </dgm:pt>
    <dgm:pt modelId="{021D7F21-5796-40AB-877E-8276E4CB7EBF}">
      <dgm:prSet phldrT="[Text]"/>
      <dgm:spPr/>
      <dgm:t>
        <a:bodyPr/>
        <a:lstStyle/>
        <a:p>
          <a:r>
            <a:rPr lang="en-US" dirty="0"/>
            <a:t>Mindset change is slow, in the textile industry as a whole and internally in textile sector companies</a:t>
          </a:r>
          <a:endParaRPr lang="en-AU" dirty="0"/>
        </a:p>
      </dgm:t>
    </dgm:pt>
    <dgm:pt modelId="{738F0181-2286-411B-8737-56F12B6B56B5}" type="parTrans" cxnId="{02E8136B-64E6-426D-9298-277FB349B581}">
      <dgm:prSet/>
      <dgm:spPr/>
      <dgm:t>
        <a:bodyPr/>
        <a:lstStyle/>
        <a:p>
          <a:endParaRPr lang="en-AU"/>
        </a:p>
      </dgm:t>
    </dgm:pt>
    <dgm:pt modelId="{880542D1-C638-4150-943F-469316C63E25}" type="sibTrans" cxnId="{02E8136B-64E6-426D-9298-277FB349B581}">
      <dgm:prSet/>
      <dgm:spPr/>
      <dgm:t>
        <a:bodyPr/>
        <a:lstStyle/>
        <a:p>
          <a:endParaRPr lang="en-AU"/>
        </a:p>
      </dgm:t>
    </dgm:pt>
    <dgm:pt modelId="{4E825730-DF2F-4343-9E7B-39A1829E6EAC}">
      <dgm:prSet phldrT="[Text]" custT="1"/>
      <dgm:spPr/>
      <dgm:t>
        <a:bodyPr/>
        <a:lstStyle/>
        <a:p>
          <a:r>
            <a:rPr lang="en-US" sz="3200" dirty="0"/>
            <a:t>Cultural barriers</a:t>
          </a:r>
          <a:endParaRPr lang="en-AU" sz="3200" dirty="0"/>
        </a:p>
      </dgm:t>
    </dgm:pt>
    <dgm:pt modelId="{23CB8B59-0D25-4F96-9615-C55207BF8E3A}" type="sibTrans" cxnId="{1821C2D8-BDA0-4DB2-A475-D289A29B610F}">
      <dgm:prSet/>
      <dgm:spPr/>
      <dgm:t>
        <a:bodyPr/>
        <a:lstStyle/>
        <a:p>
          <a:endParaRPr lang="en-AU"/>
        </a:p>
      </dgm:t>
    </dgm:pt>
    <dgm:pt modelId="{3F880EDD-D7BA-4275-920E-22DB3748CFC4}" type="parTrans" cxnId="{1821C2D8-BDA0-4DB2-A475-D289A29B610F}">
      <dgm:prSet/>
      <dgm:spPr/>
      <dgm:t>
        <a:bodyPr/>
        <a:lstStyle/>
        <a:p>
          <a:endParaRPr lang="en-AU"/>
        </a:p>
      </dgm:t>
    </dgm:pt>
    <dgm:pt modelId="{87C073D6-1916-4E70-A30E-0D1A0D3A49E9}" type="pres">
      <dgm:prSet presAssocID="{5D45EFE2-E980-4386-B99F-F3E6B58ACAE5}" presName="theList" presStyleCnt="0">
        <dgm:presLayoutVars>
          <dgm:dir/>
          <dgm:animLvl val="lvl"/>
          <dgm:resizeHandles val="exact"/>
        </dgm:presLayoutVars>
      </dgm:prSet>
      <dgm:spPr/>
    </dgm:pt>
    <dgm:pt modelId="{1F6574B1-9B0C-4D65-93CB-A431A61B62BF}" type="pres">
      <dgm:prSet presAssocID="{4E825730-DF2F-4343-9E7B-39A1829E6EAC}" presName="compNode" presStyleCnt="0"/>
      <dgm:spPr/>
    </dgm:pt>
    <dgm:pt modelId="{0F512088-268B-4FE4-AB7F-770CEBC73AFC}" type="pres">
      <dgm:prSet presAssocID="{4E825730-DF2F-4343-9E7B-39A1829E6EAC}" presName="aNode" presStyleLbl="bgShp" presStyleIdx="0" presStyleCnt="1"/>
      <dgm:spPr/>
    </dgm:pt>
    <dgm:pt modelId="{E427ED39-ABE1-4B46-9DB1-09CB97A66790}" type="pres">
      <dgm:prSet presAssocID="{4E825730-DF2F-4343-9E7B-39A1829E6EAC}" presName="textNode" presStyleLbl="bgShp" presStyleIdx="0" presStyleCnt="1"/>
      <dgm:spPr/>
    </dgm:pt>
    <dgm:pt modelId="{400223C8-2DED-47D4-8CFA-E3FCD102EBC6}" type="pres">
      <dgm:prSet presAssocID="{4E825730-DF2F-4343-9E7B-39A1829E6EAC}" presName="compChildNode" presStyleCnt="0"/>
      <dgm:spPr/>
    </dgm:pt>
    <dgm:pt modelId="{AEFD8667-F722-4C00-8D3D-51E5CBC0E93E}" type="pres">
      <dgm:prSet presAssocID="{4E825730-DF2F-4343-9E7B-39A1829E6EAC}" presName="theInnerList" presStyleCnt="0"/>
      <dgm:spPr/>
    </dgm:pt>
    <dgm:pt modelId="{28116B24-3228-4EFC-8E09-16FF421B1CED}" type="pres">
      <dgm:prSet presAssocID="{548D1836-2993-4B74-BAD9-DF463BEE5AD4}" presName="childNode" presStyleLbl="node1" presStyleIdx="0" presStyleCnt="2" custScaleX="107655" custScaleY="144144" custLinFactY="-9261" custLinFactNeighborX="448" custLinFactNeighborY="-100000">
        <dgm:presLayoutVars>
          <dgm:bulletEnabled val="1"/>
        </dgm:presLayoutVars>
      </dgm:prSet>
      <dgm:spPr/>
    </dgm:pt>
    <dgm:pt modelId="{51169821-53D5-4178-B5D2-8D6505C3345E}" type="pres">
      <dgm:prSet presAssocID="{548D1836-2993-4B74-BAD9-DF463BEE5AD4}" presName="aSpace2" presStyleCnt="0"/>
      <dgm:spPr/>
    </dgm:pt>
    <dgm:pt modelId="{EBF0456F-7093-42DC-8D12-460C82ED3375}" type="pres">
      <dgm:prSet presAssocID="{021D7F21-5796-40AB-877E-8276E4CB7EBF}" presName="childNode" presStyleLbl="node1" presStyleIdx="1" presStyleCnt="2" custScaleX="108791" custScaleY="176165" custLinFactY="-1245" custLinFactNeighborX="1468" custLinFactNeighborY="-100000">
        <dgm:presLayoutVars>
          <dgm:bulletEnabled val="1"/>
        </dgm:presLayoutVars>
      </dgm:prSet>
      <dgm:spPr/>
    </dgm:pt>
  </dgm:ptLst>
  <dgm:cxnLst>
    <dgm:cxn modelId="{E0F42366-8857-457C-9538-F7AAE1A8FE8B}" srcId="{4E825730-DF2F-4343-9E7B-39A1829E6EAC}" destId="{548D1836-2993-4B74-BAD9-DF463BEE5AD4}" srcOrd="0" destOrd="0" parTransId="{67854C77-7909-401D-9096-231E9D30D2CF}" sibTransId="{B208B395-7F19-403B-A2B5-CD6B24D702D7}"/>
    <dgm:cxn modelId="{02E8136B-64E6-426D-9298-277FB349B581}" srcId="{4E825730-DF2F-4343-9E7B-39A1829E6EAC}" destId="{021D7F21-5796-40AB-877E-8276E4CB7EBF}" srcOrd="1" destOrd="0" parTransId="{738F0181-2286-411B-8737-56F12B6B56B5}" sibTransId="{880542D1-C638-4150-943F-469316C63E25}"/>
    <dgm:cxn modelId="{E42CED4F-701C-482A-B8B7-9DAA00489FBA}" type="presOf" srcId="{4E825730-DF2F-4343-9E7B-39A1829E6EAC}" destId="{E427ED39-ABE1-4B46-9DB1-09CB97A66790}" srcOrd="1" destOrd="0" presId="urn:microsoft.com/office/officeart/2005/8/layout/lProcess2"/>
    <dgm:cxn modelId="{19356451-D251-4328-A3E1-4FE76B333F09}" type="presOf" srcId="{021D7F21-5796-40AB-877E-8276E4CB7EBF}" destId="{EBF0456F-7093-42DC-8D12-460C82ED3375}" srcOrd="0" destOrd="0" presId="urn:microsoft.com/office/officeart/2005/8/layout/lProcess2"/>
    <dgm:cxn modelId="{820A24CC-DDE8-4BE2-84BB-09870E87E5A4}" type="presOf" srcId="{548D1836-2993-4B74-BAD9-DF463BEE5AD4}" destId="{28116B24-3228-4EFC-8E09-16FF421B1CED}" srcOrd="0" destOrd="0" presId="urn:microsoft.com/office/officeart/2005/8/layout/lProcess2"/>
    <dgm:cxn modelId="{1821C2D8-BDA0-4DB2-A475-D289A29B610F}" srcId="{5D45EFE2-E980-4386-B99F-F3E6B58ACAE5}" destId="{4E825730-DF2F-4343-9E7B-39A1829E6EAC}" srcOrd="0" destOrd="0" parTransId="{3F880EDD-D7BA-4275-920E-22DB3748CFC4}" sibTransId="{23CB8B59-0D25-4F96-9615-C55207BF8E3A}"/>
    <dgm:cxn modelId="{4827FDDE-6D2D-4149-96B5-D86F242551B7}" type="presOf" srcId="{5D45EFE2-E980-4386-B99F-F3E6B58ACAE5}" destId="{87C073D6-1916-4E70-A30E-0D1A0D3A49E9}" srcOrd="0" destOrd="0" presId="urn:microsoft.com/office/officeart/2005/8/layout/lProcess2"/>
    <dgm:cxn modelId="{C8D870FD-CEA7-4D74-9F36-F00CD2426535}" type="presOf" srcId="{4E825730-DF2F-4343-9E7B-39A1829E6EAC}" destId="{0F512088-268B-4FE4-AB7F-770CEBC73AFC}" srcOrd="0" destOrd="0" presId="urn:microsoft.com/office/officeart/2005/8/layout/lProcess2"/>
    <dgm:cxn modelId="{9A7E2EDF-04E9-46FA-AB32-A1AE5535BF74}" type="presParOf" srcId="{87C073D6-1916-4E70-A30E-0D1A0D3A49E9}" destId="{1F6574B1-9B0C-4D65-93CB-A431A61B62BF}" srcOrd="0" destOrd="0" presId="urn:microsoft.com/office/officeart/2005/8/layout/lProcess2"/>
    <dgm:cxn modelId="{92D1232C-D1BD-4820-97A8-F1D8BF5FECE0}" type="presParOf" srcId="{1F6574B1-9B0C-4D65-93CB-A431A61B62BF}" destId="{0F512088-268B-4FE4-AB7F-770CEBC73AFC}" srcOrd="0" destOrd="0" presId="urn:microsoft.com/office/officeart/2005/8/layout/lProcess2"/>
    <dgm:cxn modelId="{DF82804D-70E2-4BF3-8E30-583AAD579FAE}" type="presParOf" srcId="{1F6574B1-9B0C-4D65-93CB-A431A61B62BF}" destId="{E427ED39-ABE1-4B46-9DB1-09CB97A66790}" srcOrd="1" destOrd="0" presId="urn:microsoft.com/office/officeart/2005/8/layout/lProcess2"/>
    <dgm:cxn modelId="{FD3F691E-FED7-4346-A295-3EE7462A77BE}" type="presParOf" srcId="{1F6574B1-9B0C-4D65-93CB-A431A61B62BF}" destId="{400223C8-2DED-47D4-8CFA-E3FCD102EBC6}" srcOrd="2" destOrd="0" presId="urn:microsoft.com/office/officeart/2005/8/layout/lProcess2"/>
    <dgm:cxn modelId="{CF9B295B-83C3-4F39-AEF3-4081D02B1B7A}" type="presParOf" srcId="{400223C8-2DED-47D4-8CFA-E3FCD102EBC6}" destId="{AEFD8667-F722-4C00-8D3D-51E5CBC0E93E}" srcOrd="0" destOrd="0" presId="urn:microsoft.com/office/officeart/2005/8/layout/lProcess2"/>
    <dgm:cxn modelId="{E2DB4B7A-4AA1-4D75-81A3-C105B21B75D6}" type="presParOf" srcId="{AEFD8667-F722-4C00-8D3D-51E5CBC0E93E}" destId="{28116B24-3228-4EFC-8E09-16FF421B1CED}" srcOrd="0" destOrd="0" presId="urn:microsoft.com/office/officeart/2005/8/layout/lProcess2"/>
    <dgm:cxn modelId="{85F44963-E6EB-45FE-8E8A-9092E6B1F08D}" type="presParOf" srcId="{AEFD8667-F722-4C00-8D3D-51E5CBC0E93E}" destId="{51169821-53D5-4178-B5D2-8D6505C3345E}" srcOrd="1" destOrd="0" presId="urn:microsoft.com/office/officeart/2005/8/layout/lProcess2"/>
    <dgm:cxn modelId="{9B6FDC55-193E-41B8-B229-487E66E9EA6C}" type="presParOf" srcId="{AEFD8667-F722-4C00-8D3D-51E5CBC0E93E}" destId="{EBF0456F-7093-42DC-8D12-460C82ED3375}" srcOrd="2" destOrd="0" presId="urn:microsoft.com/office/officeart/2005/8/layout/lProcess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A1A5C37-690D-488A-A265-A6365C09B599}">
      <dsp:nvSpPr>
        <dsp:cNvPr id="0" name=""/>
        <dsp:cNvSpPr/>
      </dsp:nvSpPr>
      <dsp:spPr>
        <a:xfrm>
          <a:off x="0" y="0"/>
          <a:ext cx="6780944" cy="4849402"/>
        </a:xfrm>
        <a:prstGeom prst="roundRect">
          <a:avLst>
            <a:gd name="adj" fmla="val 10000"/>
          </a:avLst>
        </a:prstGeom>
        <a:solidFill>
          <a:schemeClr val="accent3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3200" kern="1200" dirty="0"/>
            <a:t>Economic barriers</a:t>
          </a:r>
        </a:p>
      </dsp:txBody>
      <dsp:txXfrm>
        <a:off x="0" y="0"/>
        <a:ext cx="6780944" cy="1454820"/>
      </dsp:txXfrm>
    </dsp:sp>
    <dsp:sp modelId="{2E3476D0-44EC-4F4E-AD68-2748ACCD74AC}">
      <dsp:nvSpPr>
        <dsp:cNvPr id="0" name=""/>
        <dsp:cNvSpPr/>
      </dsp:nvSpPr>
      <dsp:spPr>
        <a:xfrm>
          <a:off x="499185" y="1262264"/>
          <a:ext cx="5424755" cy="1462161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0" tIns="38100" rIns="50800" bIns="381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Developing novel circular solutions is costly, however, the customers are not willing to pay more for them</a:t>
          </a:r>
          <a:endParaRPr lang="en-AU" sz="2000" kern="1200" dirty="0"/>
        </a:p>
      </dsp:txBody>
      <dsp:txXfrm>
        <a:off x="542010" y="1305089"/>
        <a:ext cx="5339105" cy="1376511"/>
      </dsp:txXfrm>
    </dsp:sp>
    <dsp:sp modelId="{32BF5EC9-8F98-49AF-B294-FE9097F6F198}">
      <dsp:nvSpPr>
        <dsp:cNvPr id="0" name=""/>
        <dsp:cNvSpPr/>
      </dsp:nvSpPr>
      <dsp:spPr>
        <a:xfrm>
          <a:off x="512964" y="2949373"/>
          <a:ext cx="5424755" cy="1462161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0" tIns="38100" rIns="50800" bIns="381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Circular materials cost more than virgin materials, more financial planning is needed</a:t>
          </a:r>
          <a:endParaRPr lang="en-AU" sz="2000" kern="1200" dirty="0"/>
        </a:p>
      </dsp:txBody>
      <dsp:txXfrm>
        <a:off x="555789" y="2992198"/>
        <a:ext cx="5339105" cy="1376511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B9459EA-9A99-459D-8C89-CDA80CA39D5A}">
      <dsp:nvSpPr>
        <dsp:cNvPr id="0" name=""/>
        <dsp:cNvSpPr/>
      </dsp:nvSpPr>
      <dsp:spPr>
        <a:xfrm>
          <a:off x="0" y="0"/>
          <a:ext cx="7469313" cy="4828854"/>
        </a:xfrm>
        <a:prstGeom prst="roundRect">
          <a:avLst>
            <a:gd name="adj" fmla="val 10000"/>
          </a:avLst>
        </a:prstGeom>
        <a:solidFill>
          <a:schemeClr val="accent3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3200" kern="1200" dirty="0"/>
            <a:t>Technological barriers</a:t>
          </a:r>
        </a:p>
      </dsp:txBody>
      <dsp:txXfrm>
        <a:off x="0" y="0"/>
        <a:ext cx="7469313" cy="1448656"/>
      </dsp:txXfrm>
    </dsp:sp>
    <dsp:sp modelId="{C2DD740D-6D46-49B0-964F-DB2FD0BC34D1}">
      <dsp:nvSpPr>
        <dsp:cNvPr id="0" name=""/>
        <dsp:cNvSpPr/>
      </dsp:nvSpPr>
      <dsp:spPr>
        <a:xfrm>
          <a:off x="230263" y="1094326"/>
          <a:ext cx="6629702" cy="1388592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0" tIns="38100" rIns="50800" bIns="381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Lack of reliable technologies to enable circular production, sorting post-consumer waste, and recycling</a:t>
          </a:r>
          <a:endParaRPr lang="en-AU" sz="2000" kern="1200" dirty="0"/>
        </a:p>
      </dsp:txBody>
      <dsp:txXfrm>
        <a:off x="270933" y="1134996"/>
        <a:ext cx="6548362" cy="1307252"/>
      </dsp:txXfrm>
    </dsp:sp>
    <dsp:sp modelId="{39BB2794-6E2F-4C1D-A4E1-BC2731A2B8D8}">
      <dsp:nvSpPr>
        <dsp:cNvPr id="0" name=""/>
        <dsp:cNvSpPr/>
      </dsp:nvSpPr>
      <dsp:spPr>
        <a:xfrm>
          <a:off x="283893" y="2805522"/>
          <a:ext cx="6697404" cy="1657219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0" tIns="38100" rIns="50800" bIns="381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Lack of knowledge and skills within the textile sector companies in utilizing relevant technologies</a:t>
          </a:r>
          <a:endParaRPr lang="en-AU" sz="2000" kern="1200" dirty="0"/>
        </a:p>
      </dsp:txBody>
      <dsp:txXfrm>
        <a:off x="332431" y="2854060"/>
        <a:ext cx="6600328" cy="1560143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423A6E2-71FC-4E55-A2EA-503878E84250}">
      <dsp:nvSpPr>
        <dsp:cNvPr id="0" name=""/>
        <dsp:cNvSpPr/>
      </dsp:nvSpPr>
      <dsp:spPr>
        <a:xfrm>
          <a:off x="0" y="0"/>
          <a:ext cx="9145333" cy="5733700"/>
        </a:xfrm>
        <a:prstGeom prst="roundRect">
          <a:avLst>
            <a:gd name="adj" fmla="val 10000"/>
          </a:avLst>
        </a:prstGeom>
        <a:solidFill>
          <a:schemeClr val="accent3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3200" kern="1200" dirty="0"/>
            <a:t>Legislative barriers</a:t>
          </a:r>
        </a:p>
      </dsp:txBody>
      <dsp:txXfrm>
        <a:off x="0" y="0"/>
        <a:ext cx="9145333" cy="1720110"/>
      </dsp:txXfrm>
    </dsp:sp>
    <dsp:sp modelId="{3263A767-64CC-4D19-B1C9-5833536705E9}">
      <dsp:nvSpPr>
        <dsp:cNvPr id="0" name=""/>
        <dsp:cNvSpPr/>
      </dsp:nvSpPr>
      <dsp:spPr>
        <a:xfrm>
          <a:off x="108799" y="1966613"/>
          <a:ext cx="8959646" cy="590357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34290" rIns="45720" bIns="3429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Policies and laws prohibit collecting external waste for textile production</a:t>
          </a:r>
          <a:endParaRPr lang="fi-FI" sz="1800" kern="1200" dirty="0"/>
        </a:p>
      </dsp:txBody>
      <dsp:txXfrm>
        <a:off x="126090" y="1983904"/>
        <a:ext cx="8925064" cy="555775"/>
      </dsp:txXfrm>
    </dsp:sp>
    <dsp:sp modelId="{5B2620A3-07A0-4A72-96E1-0A411B2181B4}">
      <dsp:nvSpPr>
        <dsp:cNvPr id="0" name=""/>
        <dsp:cNvSpPr/>
      </dsp:nvSpPr>
      <dsp:spPr>
        <a:xfrm>
          <a:off x="115421" y="2696446"/>
          <a:ext cx="8934551" cy="665738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34290" rIns="45720" bIns="3429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Policies and legislation do not support the alignment of value chain actors related to circularity and sustainability</a:t>
          </a:r>
          <a:endParaRPr lang="fi-FI" sz="1800" kern="1200" dirty="0"/>
        </a:p>
      </dsp:txBody>
      <dsp:txXfrm>
        <a:off x="134920" y="2715945"/>
        <a:ext cx="8895553" cy="626740"/>
      </dsp:txXfrm>
    </dsp:sp>
    <dsp:sp modelId="{AC64528D-19E6-4B7E-9CD8-120BE3DDF9E7}">
      <dsp:nvSpPr>
        <dsp:cNvPr id="0" name=""/>
        <dsp:cNvSpPr/>
      </dsp:nvSpPr>
      <dsp:spPr>
        <a:xfrm>
          <a:off x="115457" y="1344882"/>
          <a:ext cx="8910773" cy="505258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34290" rIns="45720" bIns="3429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Adapting to new circularity-related legislations requires time and resources from the textile sector companies</a:t>
          </a:r>
          <a:endParaRPr lang="fi-FI" sz="1800" kern="1200" dirty="0"/>
        </a:p>
      </dsp:txBody>
      <dsp:txXfrm>
        <a:off x="130256" y="1359681"/>
        <a:ext cx="8881175" cy="475660"/>
      </dsp:txXfrm>
    </dsp:sp>
    <dsp:sp modelId="{DE689EC6-9A71-4B91-9738-0902F6640BDA}">
      <dsp:nvSpPr>
        <dsp:cNvPr id="0" name=""/>
        <dsp:cNvSpPr/>
      </dsp:nvSpPr>
      <dsp:spPr>
        <a:xfrm>
          <a:off x="244406" y="4904884"/>
          <a:ext cx="8822466" cy="496039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34290" rIns="45720" bIns="3429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Legislation, especially Extended producer responsibility is challenging the transition towards circular business</a:t>
          </a:r>
          <a:endParaRPr lang="en-AU" sz="1800" kern="1200" dirty="0"/>
        </a:p>
      </dsp:txBody>
      <dsp:txXfrm>
        <a:off x="258934" y="4919412"/>
        <a:ext cx="8793410" cy="466983"/>
      </dsp:txXfrm>
    </dsp:sp>
    <dsp:sp modelId="{43935BDC-1655-4E42-9F5F-66FAF0FFF591}">
      <dsp:nvSpPr>
        <dsp:cNvPr id="0" name=""/>
        <dsp:cNvSpPr/>
      </dsp:nvSpPr>
      <dsp:spPr>
        <a:xfrm>
          <a:off x="115457" y="4120658"/>
          <a:ext cx="8867754" cy="624454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34290" rIns="45720" bIns="3429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Unclarity of legislation in Europe increases the amount of administrative tasks in the textile sector companies</a:t>
          </a:r>
          <a:endParaRPr lang="fi-FI" sz="1800" kern="1200" dirty="0"/>
        </a:p>
      </dsp:txBody>
      <dsp:txXfrm>
        <a:off x="133747" y="4138948"/>
        <a:ext cx="8831174" cy="587874"/>
      </dsp:txXfrm>
    </dsp:sp>
    <dsp:sp modelId="{65D430B5-A5ED-4E02-97DA-A2E19202AC2F}">
      <dsp:nvSpPr>
        <dsp:cNvPr id="0" name=""/>
        <dsp:cNvSpPr/>
      </dsp:nvSpPr>
      <dsp:spPr>
        <a:xfrm>
          <a:off x="115421" y="3420411"/>
          <a:ext cx="8869436" cy="561761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34290" rIns="45720" bIns="3429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Policies and laws outside of Europe give non-European textile actors a competitive advantage</a:t>
          </a:r>
          <a:endParaRPr lang="fi-FI" sz="1800" kern="1200" dirty="0"/>
        </a:p>
      </dsp:txBody>
      <dsp:txXfrm>
        <a:off x="131874" y="3436864"/>
        <a:ext cx="8836530" cy="528855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9CF81E1-2606-4F97-8140-7D133FDEDD9D}">
      <dsp:nvSpPr>
        <dsp:cNvPr id="0" name=""/>
        <dsp:cNvSpPr/>
      </dsp:nvSpPr>
      <dsp:spPr>
        <a:xfrm>
          <a:off x="0" y="0"/>
          <a:ext cx="7535038" cy="5400921"/>
        </a:xfrm>
        <a:prstGeom prst="roundRect">
          <a:avLst>
            <a:gd name="adj" fmla="val 10000"/>
          </a:avLst>
        </a:prstGeom>
        <a:solidFill>
          <a:schemeClr val="accent3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3200" kern="1200" dirty="0"/>
            <a:t>Customer related barriers</a:t>
          </a:r>
        </a:p>
      </dsp:txBody>
      <dsp:txXfrm>
        <a:off x="0" y="0"/>
        <a:ext cx="7535038" cy="1620276"/>
      </dsp:txXfrm>
    </dsp:sp>
    <dsp:sp modelId="{B7393232-4F91-4022-86D0-31CC2117F886}">
      <dsp:nvSpPr>
        <dsp:cNvPr id="0" name=""/>
        <dsp:cNvSpPr/>
      </dsp:nvSpPr>
      <dsp:spPr>
        <a:xfrm>
          <a:off x="388566" y="1126703"/>
          <a:ext cx="6901974" cy="763824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26670" rIns="35560" bIns="2667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Product collection and recycling from consumers cannot be fully controlled or monitored </a:t>
          </a:r>
          <a:endParaRPr lang="en-AU" sz="1400" kern="1200" dirty="0"/>
        </a:p>
      </dsp:txBody>
      <dsp:txXfrm>
        <a:off x="410938" y="1149075"/>
        <a:ext cx="6857230" cy="719080"/>
      </dsp:txXfrm>
    </dsp:sp>
    <dsp:sp modelId="{BD5A8CAD-9B60-4F74-AEB8-6A1C1F220BB6}">
      <dsp:nvSpPr>
        <dsp:cNvPr id="0" name=""/>
        <dsp:cNvSpPr/>
      </dsp:nvSpPr>
      <dsp:spPr>
        <a:xfrm>
          <a:off x="367920" y="3542008"/>
          <a:ext cx="7080223" cy="1416996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26670" rIns="35560" bIns="2667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There is no market push, there is a need to make the consumers to demand and to buy textiles made from recycled materials to make thew transition towards circularity happen in the textile industry</a:t>
          </a:r>
          <a:endParaRPr lang="en-AU" sz="1400" kern="1200" dirty="0"/>
        </a:p>
      </dsp:txBody>
      <dsp:txXfrm>
        <a:off x="409422" y="3583510"/>
        <a:ext cx="6997219" cy="1333992"/>
      </dsp:txXfrm>
    </dsp:sp>
    <dsp:sp modelId="{E3F0D7FC-B642-47A0-AA95-DFBC9AC96C70}">
      <dsp:nvSpPr>
        <dsp:cNvPr id="0" name=""/>
        <dsp:cNvSpPr/>
      </dsp:nvSpPr>
      <dsp:spPr>
        <a:xfrm>
          <a:off x="379705" y="2149430"/>
          <a:ext cx="7037363" cy="1183710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26670" rIns="35560" bIns="2667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Low awareness and knowledge of the circular products among customers: e.g. circular products are perceived as lower quality than linear products</a:t>
          </a:r>
          <a:endParaRPr lang="en-AU" sz="1400" kern="1200" dirty="0"/>
        </a:p>
      </dsp:txBody>
      <dsp:txXfrm>
        <a:off x="414375" y="2184100"/>
        <a:ext cx="6968023" cy="1114370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E4A583D-5C15-45F2-BDA9-039B975881F4}">
      <dsp:nvSpPr>
        <dsp:cNvPr id="0" name=""/>
        <dsp:cNvSpPr/>
      </dsp:nvSpPr>
      <dsp:spPr>
        <a:xfrm>
          <a:off x="0" y="0"/>
          <a:ext cx="6918589" cy="5178176"/>
        </a:xfrm>
        <a:prstGeom prst="roundRect">
          <a:avLst>
            <a:gd name="adj" fmla="val 10000"/>
          </a:avLst>
        </a:prstGeom>
        <a:solidFill>
          <a:schemeClr val="accent3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 dirty="0"/>
            <a:t>Resource and capacity related barriers</a:t>
          </a:r>
          <a:endParaRPr lang="en-AU" sz="3200" kern="1200" dirty="0"/>
        </a:p>
      </dsp:txBody>
      <dsp:txXfrm>
        <a:off x="0" y="0"/>
        <a:ext cx="6918589" cy="1553452"/>
      </dsp:txXfrm>
    </dsp:sp>
    <dsp:sp modelId="{EC12FFA0-0C71-44D2-8259-D2BB41A9D60C}">
      <dsp:nvSpPr>
        <dsp:cNvPr id="0" name=""/>
        <dsp:cNvSpPr/>
      </dsp:nvSpPr>
      <dsp:spPr>
        <a:xfrm>
          <a:off x="311751" y="2516161"/>
          <a:ext cx="6058303" cy="1016351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34290" rIns="45720" bIns="3429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The capacity for sustainable textile raw materials is limited</a:t>
          </a:r>
          <a:endParaRPr lang="en-AU" sz="1800" kern="1200" dirty="0"/>
        </a:p>
      </dsp:txBody>
      <dsp:txXfrm>
        <a:off x="341519" y="2545929"/>
        <a:ext cx="5998767" cy="956815"/>
      </dsp:txXfrm>
    </dsp:sp>
    <dsp:sp modelId="{57103A2F-60A6-4745-B1E8-39188D75CA0E}">
      <dsp:nvSpPr>
        <dsp:cNvPr id="0" name=""/>
        <dsp:cNvSpPr/>
      </dsp:nvSpPr>
      <dsp:spPr>
        <a:xfrm>
          <a:off x="215749" y="1273536"/>
          <a:ext cx="6171824" cy="973940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34290" rIns="45720" bIns="3429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Current capacity and resources are not enough to sort recycled textile products and materials from consumers if the amount of recycled materials increases in the future</a:t>
          </a:r>
          <a:endParaRPr lang="en-AU" sz="1800" kern="1200" dirty="0"/>
        </a:p>
      </dsp:txBody>
      <dsp:txXfrm>
        <a:off x="244275" y="1302062"/>
        <a:ext cx="6114772" cy="916888"/>
      </dsp:txXfrm>
    </dsp:sp>
    <dsp:sp modelId="{B680DD73-0742-481C-AE26-BF3C4BF5A807}">
      <dsp:nvSpPr>
        <dsp:cNvPr id="0" name=""/>
        <dsp:cNvSpPr/>
      </dsp:nvSpPr>
      <dsp:spPr>
        <a:xfrm>
          <a:off x="328799" y="3702901"/>
          <a:ext cx="6139555" cy="1092586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34290" rIns="45720" bIns="3429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The supply chain does not have the necessary applications, attitude or resources for circularity</a:t>
          </a:r>
          <a:endParaRPr lang="en-AU" sz="1800" kern="1200" dirty="0"/>
        </a:p>
      </dsp:txBody>
      <dsp:txXfrm>
        <a:off x="360800" y="3734902"/>
        <a:ext cx="6075553" cy="1028584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F512088-268B-4FE4-AB7F-770CEBC73AFC}">
      <dsp:nvSpPr>
        <dsp:cNvPr id="0" name=""/>
        <dsp:cNvSpPr/>
      </dsp:nvSpPr>
      <dsp:spPr>
        <a:xfrm>
          <a:off x="0" y="0"/>
          <a:ext cx="7206265" cy="4940237"/>
        </a:xfrm>
        <a:prstGeom prst="roundRect">
          <a:avLst>
            <a:gd name="adj" fmla="val 10000"/>
          </a:avLst>
        </a:prstGeom>
        <a:solidFill>
          <a:schemeClr val="accent3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 dirty="0"/>
            <a:t>Cultural barriers</a:t>
          </a:r>
          <a:endParaRPr lang="en-AU" sz="3200" kern="1200" dirty="0"/>
        </a:p>
      </dsp:txBody>
      <dsp:txXfrm>
        <a:off x="0" y="0"/>
        <a:ext cx="7206265" cy="1482071"/>
      </dsp:txXfrm>
    </dsp:sp>
    <dsp:sp modelId="{28116B24-3228-4EFC-8E09-16FF421B1CED}">
      <dsp:nvSpPr>
        <dsp:cNvPr id="0" name=""/>
        <dsp:cNvSpPr/>
      </dsp:nvSpPr>
      <dsp:spPr>
        <a:xfrm>
          <a:off x="525797" y="1246559"/>
          <a:ext cx="6206323" cy="1378661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40005" rIns="53340" bIns="40005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/>
            <a:t>It is more complex to be circular than linear and that´s why the resistance is high among the personnel in the textile manufacturing companies</a:t>
          </a:r>
          <a:endParaRPr lang="en-AU" sz="2100" kern="1200" dirty="0"/>
        </a:p>
      </dsp:txBody>
      <dsp:txXfrm>
        <a:off x="566177" y="1286939"/>
        <a:ext cx="6125563" cy="1297901"/>
      </dsp:txXfrm>
    </dsp:sp>
    <dsp:sp modelId="{EBF0456F-7093-42DC-8D12-460C82ED3375}">
      <dsp:nvSpPr>
        <dsp:cNvPr id="0" name=""/>
        <dsp:cNvSpPr/>
      </dsp:nvSpPr>
      <dsp:spPr>
        <a:xfrm>
          <a:off x="551855" y="2849035"/>
          <a:ext cx="6271814" cy="1684925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40005" rIns="53340" bIns="40005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/>
            <a:t>Mindset change is slow, in the textile industry as a whole and internally in textile sector companies</a:t>
          </a:r>
          <a:endParaRPr lang="en-AU" sz="2100" kern="1200" dirty="0"/>
        </a:p>
      </dsp:txBody>
      <dsp:txXfrm>
        <a:off x="601205" y="2898385"/>
        <a:ext cx="6173114" cy="158622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8831" cy="49502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15373" y="0"/>
            <a:ext cx="2918831" cy="49502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0A8269E-0FEC-4BAF-930B-A9CB12DF6CBD}" type="datetimeFigureOut">
              <a:rPr lang="en-IE" smtClean="0"/>
              <a:t>24/09/2024</a:t>
            </a:fld>
            <a:endParaRPr lang="en-I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09575" y="1233488"/>
            <a:ext cx="5916613" cy="3328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E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3577" y="4748163"/>
            <a:ext cx="5388610" cy="388486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371286"/>
            <a:ext cx="2918831" cy="49502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15373" y="9371286"/>
            <a:ext cx="2918831" cy="49502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64497E1-840E-422D-BD99-EABAB3367E90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4208117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sv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5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sv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6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svg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7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svg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0.svg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svg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4.svg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5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4.svg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6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4.sv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30.svg"/><Relationship Id="rId4" Type="http://schemas.openxmlformats.org/officeDocument/2006/relationships/image" Target="../media/image29.png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9.sv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9.sv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9.sv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9.sv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E033EDE4-6935-4ACB-BE3B-80276B171B3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5400"/>
            <a:ext cx="12191999" cy="6868800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3A3D668E-941F-DC75-0F38-982775B524C4}"/>
              </a:ext>
            </a:extLst>
          </p:cNvPr>
          <p:cNvSpPr/>
          <p:nvPr userDrawn="1"/>
        </p:nvSpPr>
        <p:spPr>
          <a:xfrm>
            <a:off x="111760" y="101600"/>
            <a:ext cx="11968481" cy="6654800"/>
          </a:xfrm>
          <a:prstGeom prst="rect">
            <a:avLst/>
          </a:prstGeom>
          <a:solidFill>
            <a:schemeClr val="bg1">
              <a:alpha val="77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21F2FCF0-746D-ED48-AE65-941B8377F4A2}"/>
              </a:ext>
            </a:extLst>
          </p:cNvPr>
          <p:cNvSpPr/>
          <p:nvPr userDrawn="1"/>
        </p:nvSpPr>
        <p:spPr>
          <a:xfrm>
            <a:off x="111759" y="5182054"/>
            <a:ext cx="11968482" cy="1574346"/>
          </a:xfrm>
          <a:prstGeom prst="rect">
            <a:avLst/>
          </a:prstGeom>
          <a:solidFill>
            <a:schemeClr val="bg1">
              <a:alpha val="4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2292" y="836687"/>
            <a:ext cx="7027416" cy="1984372"/>
          </a:xfrm>
          <a:prstGeom prst="rect">
            <a:avLst/>
          </a:prstGeom>
        </p:spPr>
        <p:txBody>
          <a:bodyPr anchor="b">
            <a:noAutofit/>
          </a:bodyPr>
          <a:lstStyle>
            <a:lvl1pPr algn="ctr">
              <a:defRPr sz="6000" b="1">
                <a:solidFill>
                  <a:schemeClr val="accent5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055484" y="3438099"/>
            <a:ext cx="6081032" cy="809353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 algn="ctr">
              <a:lnSpc>
                <a:spcPct val="100000"/>
              </a:lnSpc>
              <a:buNone/>
              <a:defRPr sz="2400">
                <a:solidFill>
                  <a:schemeClr val="accent5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56" hasCustomPrompt="1"/>
          </p:nvPr>
        </p:nvSpPr>
        <p:spPr>
          <a:xfrm>
            <a:off x="4351338" y="4335620"/>
            <a:ext cx="3489325" cy="5207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800" i="1" baseline="0">
                <a:solidFill>
                  <a:schemeClr val="accent5"/>
                </a:solidFill>
              </a:defRPr>
            </a:lvl1pPr>
          </a:lstStyle>
          <a:p>
            <a:pPr lvl="0"/>
            <a:r>
              <a:rPr lang="en-US"/>
              <a:t>Insert presentation date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D591820D-B66D-413E-8CBE-044FE1161E54}"/>
              </a:ext>
            </a:extLst>
          </p:cNvPr>
          <p:cNvSpPr/>
          <p:nvPr userDrawn="1"/>
        </p:nvSpPr>
        <p:spPr>
          <a:xfrm>
            <a:off x="4998717" y="3122713"/>
            <a:ext cx="2194564" cy="45719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grpSp>
        <p:nvGrpSpPr>
          <p:cNvPr id="117" name="Group 116">
            <a:extLst>
              <a:ext uri="{FF2B5EF4-FFF2-40B4-BE49-F238E27FC236}">
                <a16:creationId xmlns:a16="http://schemas.microsoft.com/office/drawing/2014/main" id="{C636D3B1-4A25-4623-9520-B7FEE227D616}"/>
              </a:ext>
            </a:extLst>
          </p:cNvPr>
          <p:cNvGrpSpPr/>
          <p:nvPr userDrawn="1"/>
        </p:nvGrpSpPr>
        <p:grpSpPr>
          <a:xfrm>
            <a:off x="5978761" y="5530859"/>
            <a:ext cx="5843413" cy="862483"/>
            <a:chOff x="572230" y="5831120"/>
            <a:chExt cx="5843413" cy="862483"/>
          </a:xfrm>
        </p:grpSpPr>
        <p:pic>
          <p:nvPicPr>
            <p:cNvPr id="118" name="Picture 9">
              <a:extLst>
                <a:ext uri="{FF2B5EF4-FFF2-40B4-BE49-F238E27FC236}">
                  <a16:creationId xmlns:a16="http://schemas.microsoft.com/office/drawing/2014/main" id="{6D16D06F-7F9C-43F5-92D4-513D49E787AA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694504" y="5838468"/>
              <a:ext cx="590550" cy="3937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19" name="Rectangle 118">
              <a:extLst>
                <a:ext uri="{FF2B5EF4-FFF2-40B4-BE49-F238E27FC236}">
                  <a16:creationId xmlns:a16="http://schemas.microsoft.com/office/drawing/2014/main" id="{61660EF0-2D9F-4BB9-952F-5B51BE84BE2C}"/>
                </a:ext>
              </a:extLst>
            </p:cNvPr>
            <p:cNvSpPr/>
            <p:nvPr userDrawn="1"/>
          </p:nvSpPr>
          <p:spPr>
            <a:xfrm>
              <a:off x="1274262" y="5831120"/>
              <a:ext cx="5141381" cy="43088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/>
              <a:r>
                <a:rPr lang="en-US" sz="1100">
                  <a:solidFill>
                    <a:schemeClr val="accent5"/>
                  </a:solidFill>
                  <a:effectLst/>
                  <a:latin typeface="+mn-lt"/>
                  <a:ea typeface="Calibri" charset="0"/>
                  <a:cs typeface="Times New Roman" charset="0"/>
                </a:rPr>
                <a:t>This project has received funding from the European Union’s Horizon Europe research and innovation </a:t>
              </a:r>
              <a:r>
                <a:rPr lang="en-US" sz="1100" err="1">
                  <a:solidFill>
                    <a:schemeClr val="accent5"/>
                  </a:solidFill>
                  <a:effectLst/>
                  <a:latin typeface="+mn-lt"/>
                  <a:ea typeface="Calibri" charset="0"/>
                  <a:cs typeface="Times New Roman" charset="0"/>
                </a:rPr>
                <a:t>programme</a:t>
              </a:r>
              <a:r>
                <a:rPr lang="en-US" sz="1100">
                  <a:solidFill>
                    <a:schemeClr val="accent5"/>
                  </a:solidFill>
                  <a:effectLst/>
                  <a:latin typeface="+mn-lt"/>
                  <a:ea typeface="Calibri" charset="0"/>
                  <a:cs typeface="Times New Roman" charset="0"/>
                </a:rPr>
                <a:t> under Grant Agreement No. 101091575</a:t>
              </a:r>
            </a:p>
          </p:txBody>
        </p:sp>
        <p:sp>
          <p:nvSpPr>
            <p:cNvPr id="120" name="TextBox 119">
              <a:extLst>
                <a:ext uri="{FF2B5EF4-FFF2-40B4-BE49-F238E27FC236}">
                  <a16:creationId xmlns:a16="http://schemas.microsoft.com/office/drawing/2014/main" id="{3CA854D2-1449-43DF-9C64-3C42A846A9EB}"/>
                </a:ext>
              </a:extLst>
            </p:cNvPr>
            <p:cNvSpPr txBox="1"/>
            <p:nvPr userDrawn="1"/>
          </p:nvSpPr>
          <p:spPr>
            <a:xfrm>
              <a:off x="572230" y="6293493"/>
              <a:ext cx="5843413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IE" sz="1000" b="0">
                  <a:solidFill>
                    <a:schemeClr val="accent5"/>
                  </a:solidFill>
                  <a:effectLst/>
                  <a:latin typeface="+mn-lt"/>
                  <a:ea typeface="Times New Roman" panose="02020603050405020304" pitchFamily="18" charset="0"/>
                </a:rPr>
                <a:t>The material presented and views expressed here are the responsibility of the author(s) only. The EU Commission takes no responsibility for any use made of the information set out.</a:t>
              </a:r>
              <a:endParaRPr lang="en-IE" sz="1000" b="0">
                <a:solidFill>
                  <a:schemeClr val="accent5"/>
                </a:solidFill>
                <a:latin typeface="+mn-lt"/>
              </a:endParaRPr>
            </a:p>
          </p:txBody>
        </p:sp>
      </p:grpSp>
      <p:pic>
        <p:nvPicPr>
          <p:cNvPr id="5" name="Graphic 4">
            <a:extLst>
              <a:ext uri="{FF2B5EF4-FFF2-40B4-BE49-F238E27FC236}">
                <a16:creationId xmlns:a16="http://schemas.microsoft.com/office/drawing/2014/main" id="{A84776DA-BA98-4336-A6A3-67F473364E69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>
          <a:xfrm>
            <a:off x="296087" y="5396770"/>
            <a:ext cx="3745955" cy="10702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68241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with watermar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lide Number Placeholder 5">
            <a:extLst>
              <a:ext uri="{FF2B5EF4-FFF2-40B4-BE49-F238E27FC236}">
                <a16:creationId xmlns:a16="http://schemas.microsoft.com/office/drawing/2014/main" id="{39FE2E4A-5695-4ED0-A644-4BCC84DE8F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14418" y="6245055"/>
            <a:ext cx="2743200" cy="365125"/>
          </a:xfrm>
          <a:prstGeom prst="rect">
            <a:avLst/>
          </a:prstGeom>
        </p:spPr>
        <p:txBody>
          <a:bodyPr/>
          <a:lstStyle>
            <a:lvl1pPr algn="l">
              <a:defRPr sz="1400" b="1">
                <a:solidFill>
                  <a:schemeClr val="accent2"/>
                </a:solidFill>
              </a:defRPr>
            </a:lvl1pPr>
          </a:lstStyle>
          <a:p>
            <a:pPr algn="l"/>
            <a:fld id="{CE60A950-A652-4A2E-94A4-23751B04ECA5}" type="slidenum">
              <a:rPr lang="en-IE" smtClean="0"/>
              <a:pPr algn="l"/>
              <a:t>‹#›</a:t>
            </a:fld>
            <a:endParaRPr lang="en-IE"/>
          </a:p>
        </p:txBody>
      </p:sp>
      <p:pic>
        <p:nvPicPr>
          <p:cNvPr id="18" name="Graphic 17">
            <a:extLst>
              <a:ext uri="{FF2B5EF4-FFF2-40B4-BE49-F238E27FC236}">
                <a16:creationId xmlns:a16="http://schemas.microsoft.com/office/drawing/2014/main" id="{4A1C51D5-7162-4D01-82A5-99935B88DDA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0931804" y="5734921"/>
            <a:ext cx="857742" cy="8025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10855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0785A09-0B64-4F32-AF89-CA69A908614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23296" y="1337352"/>
            <a:ext cx="5652856" cy="4690585"/>
          </a:xfrm>
          <a:prstGeom prst="rect">
            <a:avLst/>
          </a:prstGeom>
        </p:spPr>
        <p:txBody>
          <a:bodyPr/>
          <a:lstStyle>
            <a:lvl1pPr marL="228600" indent="-228600">
              <a:buClr>
                <a:schemeClr val="accent3"/>
              </a:buClr>
              <a:buFont typeface="TT Norms Bold" panose="02000803040000020004" pitchFamily="50" charset="0"/>
              <a:buChar char="+"/>
              <a:defRPr lang="en-US" sz="1800" kern="1200" dirty="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  <a:lvl2pPr marL="685800" indent="-228600">
              <a:buClr>
                <a:schemeClr val="accent3"/>
              </a:buClr>
              <a:buFont typeface="TT Norms Bold" panose="02000803040000020004" pitchFamily="50" charset="0"/>
              <a:buChar char="+"/>
              <a:defRPr lang="en-US" sz="1600" kern="1200" dirty="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2pPr>
            <a:lvl3pPr marL="1143000" indent="-228600">
              <a:buClr>
                <a:schemeClr val="accent3"/>
              </a:buClr>
              <a:buFont typeface="TT Norms Bold" panose="02000803040000020004" pitchFamily="50" charset="0"/>
              <a:buChar char="+"/>
              <a:defRPr lang="en-US" sz="1400" kern="1200" dirty="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3pPr>
            <a:lvl4pPr marL="1600200" indent="-228600">
              <a:buClr>
                <a:schemeClr val="accent3"/>
              </a:buClr>
              <a:buFont typeface="TT Norms Bold" panose="02000803040000020004" pitchFamily="50" charset="0"/>
              <a:buChar char="+"/>
              <a:defRPr lang="en-US" sz="1200" kern="1200" dirty="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4pPr>
            <a:lvl5pPr marL="2057400" indent="-228600">
              <a:buClr>
                <a:schemeClr val="accent3"/>
              </a:buClr>
              <a:buFont typeface="TT Norms Bold" panose="02000803040000020004" pitchFamily="50" charset="0"/>
              <a:buChar char="+"/>
              <a:defRPr lang="en-IE" sz="1200" kern="1200" dirty="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228600" lvl="0" indent="-228600" algn="l" defTabSz="914400" rtl="0" eaLnBrk="1" latinLnBrk="0" hangingPunct="1">
              <a:lnSpc>
                <a:spcPts val="2400"/>
              </a:lnSpc>
              <a:spcBef>
                <a:spcPts val="600"/>
              </a:spcBef>
              <a:buClr>
                <a:schemeClr val="accent2"/>
              </a:buClr>
              <a:buFont typeface="Lato" panose="020B0604020202020204" charset="0"/>
              <a:buChar char="›"/>
            </a:pPr>
            <a:r>
              <a:rPr lang="en-US"/>
              <a:t>Click to edit Master text styles</a:t>
            </a:r>
          </a:p>
          <a:p>
            <a:pPr marL="685800" lvl="1" indent="-228600" algn="l" defTabSz="914400" rtl="0" eaLnBrk="1" latinLnBrk="0" hangingPunct="1">
              <a:lnSpc>
                <a:spcPts val="2400"/>
              </a:lnSpc>
              <a:spcBef>
                <a:spcPts val="600"/>
              </a:spcBef>
              <a:buClr>
                <a:schemeClr val="accent2"/>
              </a:buClr>
              <a:buFont typeface="Lato" panose="020B0604020202020204" charset="0"/>
              <a:buChar char="›"/>
            </a:pPr>
            <a:r>
              <a:rPr lang="en-US"/>
              <a:t>Second level</a:t>
            </a:r>
          </a:p>
          <a:p>
            <a:pPr marL="1143000" lvl="2" indent="-228600" algn="l" defTabSz="914400" rtl="0" eaLnBrk="1" latinLnBrk="0" hangingPunct="1">
              <a:lnSpc>
                <a:spcPts val="2400"/>
              </a:lnSpc>
              <a:spcBef>
                <a:spcPts val="600"/>
              </a:spcBef>
              <a:buClr>
                <a:schemeClr val="accent2"/>
              </a:buClr>
              <a:buFont typeface="Lato" panose="020B0604020202020204" charset="0"/>
              <a:buChar char="›"/>
            </a:pPr>
            <a:r>
              <a:rPr lang="en-US"/>
              <a:t>Third level</a:t>
            </a:r>
          </a:p>
          <a:p>
            <a:pPr marL="1600200" lvl="3" indent="-228600" algn="l" defTabSz="914400" rtl="0" eaLnBrk="1" latinLnBrk="0" hangingPunct="1">
              <a:lnSpc>
                <a:spcPts val="2400"/>
              </a:lnSpc>
              <a:spcBef>
                <a:spcPts val="600"/>
              </a:spcBef>
              <a:buClr>
                <a:schemeClr val="accent2"/>
              </a:buClr>
              <a:buFont typeface="Lato" panose="020B0604020202020204" charset="0"/>
              <a:buChar char="›"/>
            </a:pPr>
            <a:r>
              <a:rPr lang="en-US"/>
              <a:t>Fourth level</a:t>
            </a:r>
          </a:p>
          <a:p>
            <a:pPr marL="2057400" lvl="4" indent="-228600" algn="l" defTabSz="914400" rtl="0" eaLnBrk="1" latinLnBrk="0" hangingPunct="1">
              <a:lnSpc>
                <a:spcPts val="2400"/>
              </a:lnSpc>
              <a:spcBef>
                <a:spcPts val="600"/>
              </a:spcBef>
              <a:buClr>
                <a:schemeClr val="accent2"/>
              </a:buClr>
              <a:buFont typeface="Lato" panose="020B0604020202020204" charset="0"/>
              <a:buChar char="›"/>
            </a:pPr>
            <a:r>
              <a:rPr lang="en-US"/>
              <a:t>Fifth level</a:t>
            </a:r>
            <a:endParaRPr lang="en-IE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034C658-190C-4594-95DD-43E580BFEC3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337352"/>
            <a:ext cx="5652856" cy="4690585"/>
          </a:xfrm>
          <a:prstGeom prst="rect">
            <a:avLst/>
          </a:prstGeom>
        </p:spPr>
        <p:txBody>
          <a:bodyPr/>
          <a:lstStyle>
            <a:lvl1pPr marL="228600" indent="-228600">
              <a:buClr>
                <a:schemeClr val="accent3"/>
              </a:buClr>
              <a:buFont typeface="TT Norms Bold" panose="02000803040000020004" pitchFamily="50" charset="0"/>
              <a:buChar char="+"/>
              <a:defRPr lang="en-US" sz="1800" kern="1200" dirty="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  <a:lvl2pPr marL="685800" indent="-228600">
              <a:buClr>
                <a:schemeClr val="accent3"/>
              </a:buClr>
              <a:buFont typeface="TT Norms Bold" panose="02000803040000020004" pitchFamily="50" charset="0"/>
              <a:buChar char="+"/>
              <a:defRPr lang="en-US" sz="1600" kern="1200" dirty="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2pPr>
            <a:lvl3pPr marL="1143000" indent="-228600">
              <a:buClr>
                <a:schemeClr val="accent3"/>
              </a:buClr>
              <a:buFont typeface="TT Norms Bold" panose="02000803040000020004" pitchFamily="50" charset="0"/>
              <a:buChar char="+"/>
              <a:defRPr lang="en-US" sz="1400" kern="1200" dirty="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3pPr>
            <a:lvl4pPr marL="1600200" indent="-228600">
              <a:buClr>
                <a:schemeClr val="accent3"/>
              </a:buClr>
              <a:buFont typeface="TT Norms Bold" panose="02000803040000020004" pitchFamily="50" charset="0"/>
              <a:buChar char="+"/>
              <a:defRPr lang="en-US" sz="1200" kern="1200" dirty="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4pPr>
            <a:lvl5pPr marL="2057400" indent="-228600">
              <a:buClr>
                <a:schemeClr val="accent3"/>
              </a:buClr>
              <a:buFont typeface="TT Norms Bold" panose="02000803040000020004" pitchFamily="50" charset="0"/>
              <a:buChar char="+"/>
              <a:defRPr lang="en-IE" sz="1200" kern="1200" dirty="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228600" lvl="0" indent="-228600" algn="l" defTabSz="914400" rtl="0" eaLnBrk="1" latinLnBrk="0" hangingPunct="1">
              <a:lnSpc>
                <a:spcPts val="2400"/>
              </a:lnSpc>
              <a:spcBef>
                <a:spcPts val="600"/>
              </a:spcBef>
              <a:buClr>
                <a:schemeClr val="accent2"/>
              </a:buClr>
              <a:buFont typeface="Lato" panose="020B0604020202020204" charset="0"/>
              <a:buChar char="›"/>
            </a:pPr>
            <a:r>
              <a:rPr lang="en-US"/>
              <a:t>Click to edit Master text styles</a:t>
            </a:r>
          </a:p>
          <a:p>
            <a:pPr marL="685800" lvl="1" indent="-228600" algn="l" defTabSz="914400" rtl="0" eaLnBrk="1" latinLnBrk="0" hangingPunct="1">
              <a:lnSpc>
                <a:spcPts val="2400"/>
              </a:lnSpc>
              <a:spcBef>
                <a:spcPts val="600"/>
              </a:spcBef>
              <a:buClr>
                <a:schemeClr val="accent2"/>
              </a:buClr>
              <a:buFont typeface="Lato" panose="020B0604020202020204" charset="0"/>
              <a:buChar char="›"/>
            </a:pPr>
            <a:r>
              <a:rPr lang="en-US"/>
              <a:t>Second level</a:t>
            </a:r>
          </a:p>
          <a:p>
            <a:pPr marL="1143000" lvl="2" indent="-228600" algn="l" defTabSz="914400" rtl="0" eaLnBrk="1" latinLnBrk="0" hangingPunct="1">
              <a:lnSpc>
                <a:spcPts val="2400"/>
              </a:lnSpc>
              <a:spcBef>
                <a:spcPts val="600"/>
              </a:spcBef>
              <a:buClr>
                <a:schemeClr val="accent2"/>
              </a:buClr>
              <a:buFont typeface="Lato" panose="020B0604020202020204" charset="0"/>
              <a:buChar char="›"/>
            </a:pPr>
            <a:r>
              <a:rPr lang="en-US"/>
              <a:t>Third level</a:t>
            </a:r>
          </a:p>
          <a:p>
            <a:pPr marL="1600200" lvl="3" indent="-228600" algn="l" defTabSz="914400" rtl="0" eaLnBrk="1" latinLnBrk="0" hangingPunct="1">
              <a:lnSpc>
                <a:spcPts val="2400"/>
              </a:lnSpc>
              <a:spcBef>
                <a:spcPts val="600"/>
              </a:spcBef>
              <a:buClr>
                <a:schemeClr val="accent2"/>
              </a:buClr>
              <a:buFont typeface="Lato" panose="020B0604020202020204" charset="0"/>
              <a:buChar char="›"/>
            </a:pPr>
            <a:r>
              <a:rPr lang="en-US"/>
              <a:t>Fourth level</a:t>
            </a:r>
          </a:p>
          <a:p>
            <a:pPr marL="2057400" lvl="4" indent="-228600" algn="l" defTabSz="914400" rtl="0" eaLnBrk="1" latinLnBrk="0" hangingPunct="1">
              <a:lnSpc>
                <a:spcPts val="2400"/>
              </a:lnSpc>
              <a:spcBef>
                <a:spcPts val="600"/>
              </a:spcBef>
              <a:buClr>
                <a:schemeClr val="accent2"/>
              </a:buClr>
              <a:buFont typeface="Lato" panose="020B0604020202020204" charset="0"/>
              <a:buChar char="›"/>
            </a:pPr>
            <a:r>
              <a:rPr lang="en-US"/>
              <a:t>Fifth level</a:t>
            </a:r>
            <a:endParaRPr lang="en-IE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E99B3ACF-0E5D-496B-91B1-FDB4F5DA18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14418" y="6245055"/>
            <a:ext cx="2743200" cy="365125"/>
          </a:xfrm>
          <a:prstGeom prst="rect">
            <a:avLst/>
          </a:prstGeom>
        </p:spPr>
        <p:txBody>
          <a:bodyPr/>
          <a:lstStyle>
            <a:lvl1pPr algn="l">
              <a:defRPr sz="1400" b="1">
                <a:solidFill>
                  <a:schemeClr val="accent2"/>
                </a:solidFill>
              </a:defRPr>
            </a:lvl1pPr>
          </a:lstStyle>
          <a:p>
            <a:pPr algn="l"/>
            <a:fld id="{CE60A950-A652-4A2E-94A4-23751B04ECA5}" type="slidenum">
              <a:rPr lang="en-IE" smtClean="0"/>
              <a:pPr algn="l"/>
              <a:t>‹#›</a:t>
            </a:fld>
            <a:endParaRPr lang="en-IE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F62BED2-4ABF-70AD-4140-2367BB4AD7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7582" y="335378"/>
            <a:ext cx="10515600" cy="691318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800" b="1">
                <a:solidFill>
                  <a:schemeClr val="accent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IE"/>
          </a:p>
        </p:txBody>
      </p:sp>
      <p:pic>
        <p:nvPicPr>
          <p:cNvPr id="5" name="Graphic 4">
            <a:extLst>
              <a:ext uri="{FF2B5EF4-FFF2-40B4-BE49-F238E27FC236}">
                <a16:creationId xmlns:a16="http://schemas.microsoft.com/office/drawing/2014/main" id="{FCEA5571-EBDB-D2AC-0206-BFD3929E819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0219088" y="6177068"/>
            <a:ext cx="1753840" cy="501097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DE8660C6-A4AA-3B36-73BD-0A2EF746A132}"/>
              </a:ext>
            </a:extLst>
          </p:cNvPr>
          <p:cNvSpPr/>
          <p:nvPr userDrawn="1"/>
        </p:nvSpPr>
        <p:spPr>
          <a:xfrm rot="5400000" flipV="1">
            <a:off x="6999" y="661161"/>
            <a:ext cx="681832" cy="4923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15220462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_small indent dar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792F57DF-1089-4D5E-B911-83F8DDF8902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154665" y="0"/>
            <a:ext cx="1037336" cy="685800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00263D-27F1-4634-86B9-A6804665C8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296" y="1337353"/>
            <a:ext cx="10525217" cy="4708340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>
              <a:lnSpc>
                <a:spcPts val="2400"/>
              </a:lnSpc>
              <a:spcBef>
                <a:spcPts val="600"/>
              </a:spcBef>
              <a:buClr>
                <a:schemeClr val="accent3"/>
              </a:buClr>
              <a:buFont typeface="TT Norms Bold" panose="02000803040000020004" pitchFamily="50" charset="0"/>
              <a:buChar char="+"/>
              <a:defRPr sz="1800">
                <a:solidFill>
                  <a:schemeClr val="accent2"/>
                </a:solidFill>
              </a:defRPr>
            </a:lvl1pPr>
            <a:lvl2pPr marL="685800" indent="-228600">
              <a:lnSpc>
                <a:spcPts val="2400"/>
              </a:lnSpc>
              <a:spcBef>
                <a:spcPts val="600"/>
              </a:spcBef>
              <a:buClr>
                <a:schemeClr val="accent3"/>
              </a:buClr>
              <a:buFont typeface="TT Norms Bold" panose="02000803040000020004" pitchFamily="50" charset="0"/>
              <a:buChar char="+"/>
              <a:defRPr sz="1600">
                <a:solidFill>
                  <a:schemeClr val="accent2"/>
                </a:solidFill>
              </a:defRPr>
            </a:lvl2pPr>
            <a:lvl3pPr marL="1143000" indent="-228600">
              <a:lnSpc>
                <a:spcPts val="2400"/>
              </a:lnSpc>
              <a:spcBef>
                <a:spcPts val="600"/>
              </a:spcBef>
              <a:buClr>
                <a:schemeClr val="accent3"/>
              </a:buClr>
              <a:buFont typeface="TT Norms Bold" panose="02000803040000020004" pitchFamily="50" charset="0"/>
              <a:buChar char="+"/>
              <a:defRPr sz="1400">
                <a:solidFill>
                  <a:schemeClr val="accent2"/>
                </a:solidFill>
              </a:defRPr>
            </a:lvl3pPr>
            <a:lvl4pPr marL="1600200" indent="-228600">
              <a:lnSpc>
                <a:spcPts val="2400"/>
              </a:lnSpc>
              <a:spcBef>
                <a:spcPts val="600"/>
              </a:spcBef>
              <a:buClr>
                <a:schemeClr val="accent3"/>
              </a:buClr>
              <a:buFont typeface="TT Norms Bold" panose="02000803040000020004" pitchFamily="50" charset="0"/>
              <a:buChar char="+"/>
              <a:defRPr sz="1200">
                <a:solidFill>
                  <a:schemeClr val="accent2"/>
                </a:solidFill>
              </a:defRPr>
            </a:lvl4pPr>
            <a:lvl5pPr marL="2057400" indent="-228600">
              <a:lnSpc>
                <a:spcPts val="2400"/>
              </a:lnSpc>
              <a:spcBef>
                <a:spcPts val="600"/>
              </a:spcBef>
              <a:buClr>
                <a:schemeClr val="accent3"/>
              </a:buClr>
              <a:buFont typeface="TT Norms Bold" panose="02000803040000020004" pitchFamily="50" charset="0"/>
              <a:buChar char="+"/>
              <a:defRPr sz="1200"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CD97888E-CC3D-42CC-AAC1-4675BBEE22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14418" y="6245055"/>
            <a:ext cx="2743200" cy="365125"/>
          </a:xfrm>
          <a:prstGeom prst="rect">
            <a:avLst/>
          </a:prstGeom>
        </p:spPr>
        <p:txBody>
          <a:bodyPr/>
          <a:lstStyle>
            <a:lvl1pPr algn="l">
              <a:defRPr sz="1400" b="1">
                <a:solidFill>
                  <a:schemeClr val="accent2"/>
                </a:solidFill>
              </a:defRPr>
            </a:lvl1pPr>
          </a:lstStyle>
          <a:p>
            <a:pPr algn="l"/>
            <a:fld id="{CE60A950-A652-4A2E-94A4-23751B04ECA5}" type="slidenum">
              <a:rPr lang="en-IE" smtClean="0"/>
              <a:pPr algn="l"/>
              <a:t>‹#›</a:t>
            </a:fld>
            <a:endParaRPr lang="en-IE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1E8090F-78D8-F0CF-88D8-187E9E3BBF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7582" y="335378"/>
            <a:ext cx="10515600" cy="691318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800" b="1">
                <a:solidFill>
                  <a:schemeClr val="accent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IE"/>
          </a:p>
        </p:txBody>
      </p:sp>
      <p:pic>
        <p:nvPicPr>
          <p:cNvPr id="5" name="Graphic 4">
            <a:extLst>
              <a:ext uri="{FF2B5EF4-FFF2-40B4-BE49-F238E27FC236}">
                <a16:creationId xmlns:a16="http://schemas.microsoft.com/office/drawing/2014/main" id="{738B7E77-A99C-A819-52D9-B10A09A49FA5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9209342" y="6177068"/>
            <a:ext cx="1753840" cy="501097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D9E45AB7-E0F4-0C91-7AD0-8C07642081F0}"/>
              </a:ext>
            </a:extLst>
          </p:cNvPr>
          <p:cNvSpPr/>
          <p:nvPr userDrawn="1"/>
        </p:nvSpPr>
        <p:spPr>
          <a:xfrm rot="5400000" flipV="1">
            <a:off x="6999" y="661161"/>
            <a:ext cx="681832" cy="4923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3B292C7-6A33-9B51-3BB3-DEB5B118064E}"/>
              </a:ext>
            </a:extLst>
          </p:cNvPr>
          <p:cNvSpPr/>
          <p:nvPr userDrawn="1"/>
        </p:nvSpPr>
        <p:spPr>
          <a:xfrm>
            <a:off x="11269334" y="101600"/>
            <a:ext cx="810907" cy="6654800"/>
          </a:xfrm>
          <a:prstGeom prst="rect">
            <a:avLst/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5662274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_small indent dar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FB302421-DAB8-4043-9CB5-B67F64B948F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345345" y="0"/>
            <a:ext cx="3846655" cy="6857999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00263D-27F1-4634-86B9-A6804665C8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296" y="1337353"/>
            <a:ext cx="7728751" cy="4708340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>
              <a:lnSpc>
                <a:spcPts val="2400"/>
              </a:lnSpc>
              <a:spcBef>
                <a:spcPts val="600"/>
              </a:spcBef>
              <a:buClr>
                <a:schemeClr val="accent3"/>
              </a:buClr>
              <a:buFont typeface="TT Norms Bold" panose="02000803040000020004" pitchFamily="50" charset="0"/>
              <a:buChar char="+"/>
              <a:defRPr sz="1800">
                <a:solidFill>
                  <a:schemeClr val="accent2"/>
                </a:solidFill>
              </a:defRPr>
            </a:lvl1pPr>
            <a:lvl2pPr marL="685800" indent="-228600">
              <a:lnSpc>
                <a:spcPts val="2400"/>
              </a:lnSpc>
              <a:spcBef>
                <a:spcPts val="600"/>
              </a:spcBef>
              <a:buClr>
                <a:schemeClr val="accent3"/>
              </a:buClr>
              <a:buFont typeface="TT Norms Bold" panose="02000803040000020004" pitchFamily="50" charset="0"/>
              <a:buChar char="+"/>
              <a:defRPr sz="1600">
                <a:solidFill>
                  <a:schemeClr val="accent2"/>
                </a:solidFill>
              </a:defRPr>
            </a:lvl2pPr>
            <a:lvl3pPr marL="1143000" indent="-228600">
              <a:lnSpc>
                <a:spcPts val="2400"/>
              </a:lnSpc>
              <a:spcBef>
                <a:spcPts val="600"/>
              </a:spcBef>
              <a:buClr>
                <a:schemeClr val="accent3"/>
              </a:buClr>
              <a:buFont typeface="TT Norms Bold" panose="02000803040000020004" pitchFamily="50" charset="0"/>
              <a:buChar char="+"/>
              <a:defRPr sz="1400">
                <a:solidFill>
                  <a:schemeClr val="accent2"/>
                </a:solidFill>
              </a:defRPr>
            </a:lvl3pPr>
            <a:lvl4pPr marL="1600200" indent="-228600">
              <a:lnSpc>
                <a:spcPts val="2400"/>
              </a:lnSpc>
              <a:spcBef>
                <a:spcPts val="600"/>
              </a:spcBef>
              <a:buClr>
                <a:schemeClr val="accent3"/>
              </a:buClr>
              <a:buFont typeface="TT Norms Bold" panose="02000803040000020004" pitchFamily="50" charset="0"/>
              <a:buChar char="+"/>
              <a:defRPr sz="1200">
                <a:solidFill>
                  <a:schemeClr val="accent2"/>
                </a:solidFill>
              </a:defRPr>
            </a:lvl4pPr>
            <a:lvl5pPr marL="2057400" indent="-228600">
              <a:lnSpc>
                <a:spcPts val="2400"/>
              </a:lnSpc>
              <a:spcBef>
                <a:spcPts val="600"/>
              </a:spcBef>
              <a:buClr>
                <a:schemeClr val="accent3"/>
              </a:buClr>
              <a:buFont typeface="TT Norms Bold" panose="02000803040000020004" pitchFamily="50" charset="0"/>
              <a:buChar char="+"/>
              <a:defRPr sz="1200"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36AC9D78-41FD-4BF9-AE69-24A9410C11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14418" y="6245055"/>
            <a:ext cx="2743200" cy="365125"/>
          </a:xfrm>
          <a:prstGeom prst="rect">
            <a:avLst/>
          </a:prstGeom>
        </p:spPr>
        <p:txBody>
          <a:bodyPr/>
          <a:lstStyle>
            <a:lvl1pPr algn="l">
              <a:defRPr sz="1400" b="1">
                <a:solidFill>
                  <a:schemeClr val="accent2"/>
                </a:solidFill>
              </a:defRPr>
            </a:lvl1pPr>
          </a:lstStyle>
          <a:p>
            <a:pPr algn="l"/>
            <a:fld id="{CE60A950-A652-4A2E-94A4-23751B04ECA5}" type="slidenum">
              <a:rPr lang="en-IE" smtClean="0"/>
              <a:pPr algn="l"/>
              <a:t>‹#›</a:t>
            </a:fld>
            <a:endParaRPr lang="en-IE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33F85E3-7D18-D67A-9354-C3E774A302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7582" y="335378"/>
            <a:ext cx="7604465" cy="691318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800" b="1">
                <a:solidFill>
                  <a:schemeClr val="accent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IE"/>
          </a:p>
        </p:txBody>
      </p:sp>
      <p:pic>
        <p:nvPicPr>
          <p:cNvPr id="4" name="Graphic 3">
            <a:extLst>
              <a:ext uri="{FF2B5EF4-FFF2-40B4-BE49-F238E27FC236}">
                <a16:creationId xmlns:a16="http://schemas.microsoft.com/office/drawing/2014/main" id="{44A69512-D567-835D-6EB4-BA71178A368D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6435662" y="6177068"/>
            <a:ext cx="1753840" cy="501097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CEE02CAF-CF48-D409-8A92-CD8A31C054C0}"/>
              </a:ext>
            </a:extLst>
          </p:cNvPr>
          <p:cNvSpPr/>
          <p:nvPr userDrawn="1"/>
        </p:nvSpPr>
        <p:spPr>
          <a:xfrm rot="5400000" flipV="1">
            <a:off x="6999" y="661161"/>
            <a:ext cx="681832" cy="4923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8F799B5-9F8D-41A0-19E3-BA6874AF5ABE}"/>
              </a:ext>
            </a:extLst>
          </p:cNvPr>
          <p:cNvSpPr/>
          <p:nvPr userDrawn="1"/>
        </p:nvSpPr>
        <p:spPr>
          <a:xfrm>
            <a:off x="8453120" y="81280"/>
            <a:ext cx="3642357" cy="6685279"/>
          </a:xfrm>
          <a:prstGeom prst="rect">
            <a:avLst/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8713889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_small indent dark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0DBFF4BE-BE52-47F9-866E-D09AC089145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345342" y="0"/>
            <a:ext cx="3846658" cy="6857999"/>
          </a:xfrm>
          <a:prstGeom prst="rect">
            <a:avLst/>
          </a:prstGeom>
        </p:spPr>
      </p:pic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FA03719A-1950-47AE-9E27-B02AE5C34B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14418" y="6245055"/>
            <a:ext cx="2743200" cy="365125"/>
          </a:xfrm>
          <a:prstGeom prst="rect">
            <a:avLst/>
          </a:prstGeom>
        </p:spPr>
        <p:txBody>
          <a:bodyPr/>
          <a:lstStyle>
            <a:lvl1pPr algn="l">
              <a:defRPr sz="1400" b="1">
                <a:solidFill>
                  <a:schemeClr val="accent2"/>
                </a:solidFill>
              </a:defRPr>
            </a:lvl1pPr>
          </a:lstStyle>
          <a:p>
            <a:pPr algn="l"/>
            <a:fld id="{CE60A950-A652-4A2E-94A4-23751B04ECA5}" type="slidenum">
              <a:rPr lang="en-IE" smtClean="0"/>
              <a:pPr algn="l"/>
              <a:t>‹#›</a:t>
            </a:fld>
            <a:endParaRPr lang="en-IE"/>
          </a:p>
        </p:txBody>
      </p:sp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00F2BFC5-FC50-863D-B2B0-E50645FC797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296" y="1337353"/>
            <a:ext cx="7728751" cy="4708340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>
              <a:lnSpc>
                <a:spcPts val="2400"/>
              </a:lnSpc>
              <a:spcBef>
                <a:spcPts val="600"/>
              </a:spcBef>
              <a:buClr>
                <a:schemeClr val="accent3"/>
              </a:buClr>
              <a:buFont typeface="TT Norms Bold" panose="02000803040000020004" pitchFamily="50" charset="0"/>
              <a:buChar char="+"/>
              <a:defRPr sz="1800">
                <a:solidFill>
                  <a:schemeClr val="accent2"/>
                </a:solidFill>
              </a:defRPr>
            </a:lvl1pPr>
            <a:lvl2pPr marL="685800" indent="-228600">
              <a:lnSpc>
                <a:spcPts val="2400"/>
              </a:lnSpc>
              <a:spcBef>
                <a:spcPts val="600"/>
              </a:spcBef>
              <a:buClr>
                <a:schemeClr val="accent3"/>
              </a:buClr>
              <a:buFont typeface="TT Norms Bold" panose="02000803040000020004" pitchFamily="50" charset="0"/>
              <a:buChar char="+"/>
              <a:defRPr sz="1600">
                <a:solidFill>
                  <a:schemeClr val="accent2"/>
                </a:solidFill>
              </a:defRPr>
            </a:lvl2pPr>
            <a:lvl3pPr marL="1143000" indent="-228600">
              <a:lnSpc>
                <a:spcPts val="2400"/>
              </a:lnSpc>
              <a:spcBef>
                <a:spcPts val="600"/>
              </a:spcBef>
              <a:buClr>
                <a:schemeClr val="accent3"/>
              </a:buClr>
              <a:buFont typeface="TT Norms Bold" panose="02000803040000020004" pitchFamily="50" charset="0"/>
              <a:buChar char="+"/>
              <a:defRPr sz="1400">
                <a:solidFill>
                  <a:schemeClr val="accent2"/>
                </a:solidFill>
              </a:defRPr>
            </a:lvl3pPr>
            <a:lvl4pPr marL="1600200" indent="-228600">
              <a:lnSpc>
                <a:spcPts val="2400"/>
              </a:lnSpc>
              <a:spcBef>
                <a:spcPts val="600"/>
              </a:spcBef>
              <a:buClr>
                <a:schemeClr val="accent3"/>
              </a:buClr>
              <a:buFont typeface="TT Norms Bold" panose="02000803040000020004" pitchFamily="50" charset="0"/>
              <a:buChar char="+"/>
              <a:defRPr sz="1200">
                <a:solidFill>
                  <a:schemeClr val="accent2"/>
                </a:solidFill>
              </a:defRPr>
            </a:lvl4pPr>
            <a:lvl5pPr marL="2057400" indent="-228600">
              <a:lnSpc>
                <a:spcPts val="2400"/>
              </a:lnSpc>
              <a:spcBef>
                <a:spcPts val="600"/>
              </a:spcBef>
              <a:buClr>
                <a:schemeClr val="accent3"/>
              </a:buClr>
              <a:buFont typeface="TT Norms Bold" panose="02000803040000020004" pitchFamily="50" charset="0"/>
              <a:buChar char="+"/>
              <a:defRPr sz="1200"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974BA46D-D27A-21B6-9151-2777620EE4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7582" y="335378"/>
            <a:ext cx="7604465" cy="691318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800" b="1">
                <a:solidFill>
                  <a:schemeClr val="accent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IE"/>
          </a:p>
        </p:txBody>
      </p:sp>
      <p:pic>
        <p:nvPicPr>
          <p:cNvPr id="5" name="Graphic 4">
            <a:extLst>
              <a:ext uri="{FF2B5EF4-FFF2-40B4-BE49-F238E27FC236}">
                <a16:creationId xmlns:a16="http://schemas.microsoft.com/office/drawing/2014/main" id="{40D8AC25-B818-C415-F772-E4766B0506D8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6435662" y="6177068"/>
            <a:ext cx="1753840" cy="501097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C44F379B-756D-9C9C-C723-3CE5CE04D9A7}"/>
              </a:ext>
            </a:extLst>
          </p:cNvPr>
          <p:cNvSpPr/>
          <p:nvPr userDrawn="1"/>
        </p:nvSpPr>
        <p:spPr>
          <a:xfrm rot="5400000" flipV="1">
            <a:off x="6999" y="661161"/>
            <a:ext cx="681832" cy="4923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E066C0F-2C52-418D-3DE9-0BEC47C4EA62}"/>
              </a:ext>
            </a:extLst>
          </p:cNvPr>
          <p:cNvSpPr/>
          <p:nvPr userDrawn="1"/>
        </p:nvSpPr>
        <p:spPr>
          <a:xfrm>
            <a:off x="8453120" y="81280"/>
            <a:ext cx="3642357" cy="6685279"/>
          </a:xfrm>
          <a:prstGeom prst="rect">
            <a:avLst/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4655984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_half dar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E57BE4C6-D1C8-47D0-8F3C-FC6A9C5408D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095998" y="0"/>
            <a:ext cx="6096001" cy="6869188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86C6F0E1-1407-4E69-8814-EBB8F02853C0}"/>
              </a:ext>
            </a:extLst>
          </p:cNvPr>
          <p:cNvSpPr/>
          <p:nvPr userDrawn="1"/>
        </p:nvSpPr>
        <p:spPr>
          <a:xfrm>
            <a:off x="6192517" y="81280"/>
            <a:ext cx="5902960" cy="6685279"/>
          </a:xfrm>
          <a:prstGeom prst="rect">
            <a:avLst/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00263D-27F1-4634-86B9-A6804665C8F7}"/>
              </a:ext>
            </a:extLst>
          </p:cNvPr>
          <p:cNvSpPr>
            <a:spLocks noGrp="1"/>
          </p:cNvSpPr>
          <p:nvPr userDrawn="1">
            <p:ph idx="1"/>
          </p:nvPr>
        </p:nvSpPr>
        <p:spPr>
          <a:xfrm>
            <a:off x="323295" y="1337353"/>
            <a:ext cx="5456067" cy="4708340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>
              <a:lnSpc>
                <a:spcPts val="2400"/>
              </a:lnSpc>
              <a:spcBef>
                <a:spcPts val="600"/>
              </a:spcBef>
              <a:buClr>
                <a:schemeClr val="accent3"/>
              </a:buClr>
              <a:buFont typeface="TT Norms Bold" panose="02000803040000020004" pitchFamily="50" charset="0"/>
              <a:buChar char="+"/>
              <a:defRPr sz="1800">
                <a:solidFill>
                  <a:schemeClr val="accent2"/>
                </a:solidFill>
              </a:defRPr>
            </a:lvl1pPr>
            <a:lvl2pPr marL="685800" indent="-228600">
              <a:lnSpc>
                <a:spcPts val="2400"/>
              </a:lnSpc>
              <a:spcBef>
                <a:spcPts val="600"/>
              </a:spcBef>
              <a:buClr>
                <a:schemeClr val="accent3"/>
              </a:buClr>
              <a:buFont typeface="TT Norms Bold" panose="02000803040000020004" pitchFamily="50" charset="0"/>
              <a:buChar char="+"/>
              <a:defRPr sz="1600">
                <a:solidFill>
                  <a:schemeClr val="accent2"/>
                </a:solidFill>
              </a:defRPr>
            </a:lvl2pPr>
            <a:lvl3pPr marL="1143000" indent="-228600">
              <a:lnSpc>
                <a:spcPts val="2400"/>
              </a:lnSpc>
              <a:spcBef>
                <a:spcPts val="600"/>
              </a:spcBef>
              <a:buClr>
                <a:schemeClr val="accent3"/>
              </a:buClr>
              <a:buFont typeface="TT Norms Bold" panose="02000803040000020004" pitchFamily="50" charset="0"/>
              <a:buChar char="+"/>
              <a:defRPr sz="1400">
                <a:solidFill>
                  <a:schemeClr val="accent2"/>
                </a:solidFill>
              </a:defRPr>
            </a:lvl3pPr>
            <a:lvl4pPr marL="1600200" indent="-228600">
              <a:lnSpc>
                <a:spcPts val="2400"/>
              </a:lnSpc>
              <a:spcBef>
                <a:spcPts val="600"/>
              </a:spcBef>
              <a:buClr>
                <a:schemeClr val="accent3"/>
              </a:buClr>
              <a:buFont typeface="TT Norms Bold" panose="02000803040000020004" pitchFamily="50" charset="0"/>
              <a:buChar char="+"/>
              <a:defRPr sz="1200">
                <a:solidFill>
                  <a:schemeClr val="accent2"/>
                </a:solidFill>
              </a:defRPr>
            </a:lvl4pPr>
            <a:lvl5pPr marL="2057400" indent="-228600">
              <a:lnSpc>
                <a:spcPts val="2400"/>
              </a:lnSpc>
              <a:spcBef>
                <a:spcPts val="600"/>
              </a:spcBef>
              <a:buClr>
                <a:schemeClr val="accent3"/>
              </a:buClr>
              <a:buFont typeface="TT Norms Bold" panose="02000803040000020004" pitchFamily="50" charset="0"/>
              <a:buChar char="+"/>
              <a:defRPr sz="1200"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56F23EDD-872A-4135-B765-B204346D4E65}"/>
              </a:ext>
            </a:extLst>
          </p:cNvPr>
          <p:cNvSpPr>
            <a:spLocks noGrp="1"/>
          </p:cNvSpPr>
          <p:nvPr userDrawn="1">
            <p:ph idx="13"/>
          </p:nvPr>
        </p:nvSpPr>
        <p:spPr>
          <a:xfrm>
            <a:off x="6415964" y="1337353"/>
            <a:ext cx="5456067" cy="470834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lnSpc>
                <a:spcPts val="2400"/>
              </a:lnSpc>
              <a:spcBef>
                <a:spcPts val="600"/>
              </a:spcBef>
              <a:buClr>
                <a:schemeClr val="accent2"/>
              </a:buClr>
              <a:buFont typeface="Lato" panose="020B0604020202020204" charset="0"/>
              <a:buChar char="›"/>
              <a:defRPr sz="1800">
                <a:solidFill>
                  <a:schemeClr val="accent5"/>
                </a:solidFill>
              </a:defRPr>
            </a:lvl1pPr>
            <a:lvl2pPr>
              <a:lnSpc>
                <a:spcPts val="2400"/>
              </a:lnSpc>
              <a:spcBef>
                <a:spcPts val="600"/>
              </a:spcBef>
              <a:buClr>
                <a:schemeClr val="accent2"/>
              </a:buClr>
              <a:buFont typeface="Lato" panose="020B0604020202020204" charset="0"/>
              <a:buChar char="›"/>
              <a:defRPr sz="1600">
                <a:solidFill>
                  <a:schemeClr val="accent5"/>
                </a:solidFill>
              </a:defRPr>
            </a:lvl2pPr>
            <a:lvl3pPr>
              <a:lnSpc>
                <a:spcPts val="2400"/>
              </a:lnSpc>
              <a:spcBef>
                <a:spcPts val="600"/>
              </a:spcBef>
              <a:buClr>
                <a:schemeClr val="accent2"/>
              </a:buClr>
              <a:buFont typeface="Lato" panose="020B0604020202020204" charset="0"/>
              <a:buChar char="›"/>
              <a:defRPr sz="1400">
                <a:solidFill>
                  <a:schemeClr val="accent5"/>
                </a:solidFill>
              </a:defRPr>
            </a:lvl3pPr>
            <a:lvl4pPr>
              <a:lnSpc>
                <a:spcPts val="2400"/>
              </a:lnSpc>
              <a:spcBef>
                <a:spcPts val="600"/>
              </a:spcBef>
              <a:buClr>
                <a:schemeClr val="accent2"/>
              </a:buClr>
              <a:buFont typeface="Lato" panose="020B0604020202020204" charset="0"/>
              <a:buChar char="›"/>
              <a:defRPr sz="1200">
                <a:solidFill>
                  <a:schemeClr val="accent5"/>
                </a:solidFill>
              </a:defRPr>
            </a:lvl4pPr>
            <a:lvl5pPr>
              <a:lnSpc>
                <a:spcPts val="2400"/>
              </a:lnSpc>
              <a:spcBef>
                <a:spcPts val="600"/>
              </a:spcBef>
              <a:buClr>
                <a:schemeClr val="accent2"/>
              </a:buClr>
              <a:buFont typeface="Lato" panose="020B0604020202020204" charset="0"/>
              <a:buChar char="›"/>
              <a:defRPr sz="1200">
                <a:solidFill>
                  <a:schemeClr val="accent5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F2AB5909-3D48-4AF9-9E57-FA4C3C798F8C}"/>
              </a:ext>
            </a:extLst>
          </p:cNvPr>
          <p:cNvSpPr>
            <a:spLocks noGrp="1"/>
          </p:cNvSpPr>
          <p:nvPr userDrawn="1">
            <p:ph type="sldNum" sz="quarter" idx="12"/>
          </p:nvPr>
        </p:nvSpPr>
        <p:spPr>
          <a:xfrm>
            <a:off x="314418" y="6245055"/>
            <a:ext cx="2743200" cy="365125"/>
          </a:xfrm>
          <a:prstGeom prst="rect">
            <a:avLst/>
          </a:prstGeom>
        </p:spPr>
        <p:txBody>
          <a:bodyPr/>
          <a:lstStyle>
            <a:lvl1pPr algn="l">
              <a:defRPr sz="1400" b="1">
                <a:solidFill>
                  <a:schemeClr val="accent2"/>
                </a:solidFill>
              </a:defRPr>
            </a:lvl1pPr>
          </a:lstStyle>
          <a:p>
            <a:pPr algn="l"/>
            <a:fld id="{CE60A950-A652-4A2E-94A4-23751B04ECA5}" type="slidenum">
              <a:rPr lang="en-IE" smtClean="0"/>
              <a:pPr algn="l"/>
              <a:t>‹#›</a:t>
            </a:fld>
            <a:endParaRPr lang="en-IE"/>
          </a:p>
        </p:txBody>
      </p:sp>
      <p:pic>
        <p:nvPicPr>
          <p:cNvPr id="11" name="Graphic 10">
            <a:extLst>
              <a:ext uri="{FF2B5EF4-FFF2-40B4-BE49-F238E27FC236}">
                <a16:creationId xmlns:a16="http://schemas.microsoft.com/office/drawing/2014/main" id="{85FCE011-3170-4353-853C-EACD4BE66089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10225551" y="6206892"/>
            <a:ext cx="1753840" cy="501097"/>
          </a:xfrm>
          <a:prstGeom prst="rect">
            <a:avLst/>
          </a:prstGeom>
        </p:spPr>
      </p:pic>
      <p:sp>
        <p:nvSpPr>
          <p:cNvPr id="12" name="Title 1">
            <a:extLst>
              <a:ext uri="{FF2B5EF4-FFF2-40B4-BE49-F238E27FC236}">
                <a16:creationId xmlns:a16="http://schemas.microsoft.com/office/drawing/2014/main" id="{C3A307CE-1884-426E-8FA9-2E86409CC9E1}"/>
              </a:ext>
            </a:extLst>
          </p:cNvPr>
          <p:cNvSpPr>
            <a:spLocks noGrp="1"/>
          </p:cNvSpPr>
          <p:nvPr userDrawn="1">
            <p:ph type="title"/>
          </p:nvPr>
        </p:nvSpPr>
        <p:spPr>
          <a:xfrm>
            <a:off x="447582" y="335378"/>
            <a:ext cx="5331780" cy="691318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800" b="1">
                <a:solidFill>
                  <a:schemeClr val="accent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97E252C8-690D-4D17-AF31-26037C17F8BF}"/>
              </a:ext>
            </a:extLst>
          </p:cNvPr>
          <p:cNvSpPr/>
          <p:nvPr userDrawn="1"/>
        </p:nvSpPr>
        <p:spPr>
          <a:xfrm rot="5400000" flipV="1">
            <a:off x="6731" y="661429"/>
            <a:ext cx="681832" cy="487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58922651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_half dar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E57BE4C6-D1C8-47D0-8F3C-FC6A9C5408D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095998" y="0"/>
            <a:ext cx="6096001" cy="6869188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86C6F0E1-1407-4E69-8814-EBB8F02853C0}"/>
              </a:ext>
            </a:extLst>
          </p:cNvPr>
          <p:cNvSpPr/>
          <p:nvPr userDrawn="1"/>
        </p:nvSpPr>
        <p:spPr>
          <a:xfrm>
            <a:off x="6095999" y="0"/>
            <a:ext cx="6096001" cy="686918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00263D-27F1-4634-86B9-A6804665C8F7}"/>
              </a:ext>
            </a:extLst>
          </p:cNvPr>
          <p:cNvSpPr>
            <a:spLocks noGrp="1"/>
          </p:cNvSpPr>
          <p:nvPr userDrawn="1">
            <p:ph idx="1"/>
          </p:nvPr>
        </p:nvSpPr>
        <p:spPr>
          <a:xfrm>
            <a:off x="323295" y="1337353"/>
            <a:ext cx="5456067" cy="4708340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>
              <a:lnSpc>
                <a:spcPts val="2400"/>
              </a:lnSpc>
              <a:spcBef>
                <a:spcPts val="600"/>
              </a:spcBef>
              <a:buClr>
                <a:schemeClr val="accent3"/>
              </a:buClr>
              <a:buFont typeface="TT Norms Bold" panose="02000803040000020004" pitchFamily="50" charset="0"/>
              <a:buChar char="+"/>
              <a:defRPr sz="1800">
                <a:solidFill>
                  <a:schemeClr val="accent2"/>
                </a:solidFill>
              </a:defRPr>
            </a:lvl1pPr>
            <a:lvl2pPr marL="685800" indent="-228600">
              <a:lnSpc>
                <a:spcPts val="2400"/>
              </a:lnSpc>
              <a:spcBef>
                <a:spcPts val="600"/>
              </a:spcBef>
              <a:buClr>
                <a:schemeClr val="accent3"/>
              </a:buClr>
              <a:buFont typeface="TT Norms Bold" panose="02000803040000020004" pitchFamily="50" charset="0"/>
              <a:buChar char="+"/>
              <a:defRPr sz="1600">
                <a:solidFill>
                  <a:schemeClr val="accent2"/>
                </a:solidFill>
              </a:defRPr>
            </a:lvl2pPr>
            <a:lvl3pPr marL="1143000" indent="-228600">
              <a:lnSpc>
                <a:spcPts val="2400"/>
              </a:lnSpc>
              <a:spcBef>
                <a:spcPts val="600"/>
              </a:spcBef>
              <a:buClr>
                <a:schemeClr val="accent3"/>
              </a:buClr>
              <a:buFont typeface="TT Norms Bold" panose="02000803040000020004" pitchFamily="50" charset="0"/>
              <a:buChar char="+"/>
              <a:defRPr sz="1400">
                <a:solidFill>
                  <a:schemeClr val="accent2"/>
                </a:solidFill>
              </a:defRPr>
            </a:lvl3pPr>
            <a:lvl4pPr marL="1600200" indent="-228600">
              <a:lnSpc>
                <a:spcPts val="2400"/>
              </a:lnSpc>
              <a:spcBef>
                <a:spcPts val="600"/>
              </a:spcBef>
              <a:buClr>
                <a:schemeClr val="accent3"/>
              </a:buClr>
              <a:buFont typeface="TT Norms Bold" panose="02000803040000020004" pitchFamily="50" charset="0"/>
              <a:buChar char="+"/>
              <a:defRPr sz="1200">
                <a:solidFill>
                  <a:schemeClr val="accent2"/>
                </a:solidFill>
              </a:defRPr>
            </a:lvl4pPr>
            <a:lvl5pPr marL="2057400" indent="-228600">
              <a:lnSpc>
                <a:spcPts val="2400"/>
              </a:lnSpc>
              <a:spcBef>
                <a:spcPts val="600"/>
              </a:spcBef>
              <a:buClr>
                <a:schemeClr val="accent3"/>
              </a:buClr>
              <a:buFont typeface="TT Norms Bold" panose="02000803040000020004" pitchFamily="50" charset="0"/>
              <a:buChar char="+"/>
              <a:defRPr sz="1200"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56F23EDD-872A-4135-B765-B204346D4E65}"/>
              </a:ext>
            </a:extLst>
          </p:cNvPr>
          <p:cNvSpPr>
            <a:spLocks noGrp="1"/>
          </p:cNvSpPr>
          <p:nvPr userDrawn="1">
            <p:ph idx="13"/>
          </p:nvPr>
        </p:nvSpPr>
        <p:spPr>
          <a:xfrm>
            <a:off x="6415964" y="1337353"/>
            <a:ext cx="5456067" cy="47083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 lang="en-US" sz="1800" dirty="0">
                <a:solidFill>
                  <a:schemeClr val="accent2"/>
                </a:solidFill>
              </a:defRPr>
            </a:lvl1pPr>
            <a:lvl2pPr>
              <a:defRPr lang="en-US" sz="1600" dirty="0">
                <a:solidFill>
                  <a:schemeClr val="accent2"/>
                </a:solidFill>
              </a:defRPr>
            </a:lvl2pPr>
            <a:lvl3pPr>
              <a:defRPr lang="en-US" sz="1400" dirty="0">
                <a:solidFill>
                  <a:schemeClr val="accent2"/>
                </a:solidFill>
              </a:defRPr>
            </a:lvl3pPr>
            <a:lvl4pPr>
              <a:defRPr lang="en-US" sz="1200" dirty="0">
                <a:solidFill>
                  <a:schemeClr val="accent2"/>
                </a:solidFill>
              </a:defRPr>
            </a:lvl4pPr>
            <a:lvl5pPr>
              <a:defRPr lang="en-IE" sz="1200" dirty="0">
                <a:solidFill>
                  <a:schemeClr val="accent2"/>
                </a:solidFill>
              </a:defRPr>
            </a:lvl5pPr>
          </a:lstStyle>
          <a:p>
            <a:pPr lvl="0">
              <a:lnSpc>
                <a:spcPts val="2400"/>
              </a:lnSpc>
              <a:spcBef>
                <a:spcPts val="600"/>
              </a:spcBef>
              <a:buClr>
                <a:schemeClr val="accent3"/>
              </a:buClr>
              <a:buFont typeface="TT Norms Bold" panose="02000803040000020004" pitchFamily="50" charset="0"/>
              <a:buChar char="+"/>
            </a:pPr>
            <a:r>
              <a:rPr lang="en-US"/>
              <a:t>Click to edit Master text styles</a:t>
            </a:r>
          </a:p>
          <a:p>
            <a:pPr lvl="1">
              <a:lnSpc>
                <a:spcPts val="2400"/>
              </a:lnSpc>
              <a:spcBef>
                <a:spcPts val="600"/>
              </a:spcBef>
              <a:buClr>
                <a:schemeClr val="accent3"/>
              </a:buClr>
              <a:buFont typeface="TT Norms Bold" panose="02000803040000020004" pitchFamily="50" charset="0"/>
              <a:buChar char="+"/>
            </a:pPr>
            <a:r>
              <a:rPr lang="en-US"/>
              <a:t>Second level</a:t>
            </a:r>
          </a:p>
          <a:p>
            <a:pPr lvl="2">
              <a:lnSpc>
                <a:spcPts val="2400"/>
              </a:lnSpc>
              <a:spcBef>
                <a:spcPts val="600"/>
              </a:spcBef>
              <a:buClr>
                <a:schemeClr val="accent3"/>
              </a:buClr>
              <a:buFont typeface="TT Norms Bold" panose="02000803040000020004" pitchFamily="50" charset="0"/>
              <a:buChar char="+"/>
            </a:pPr>
            <a:r>
              <a:rPr lang="en-US"/>
              <a:t>Third level</a:t>
            </a:r>
          </a:p>
          <a:p>
            <a:pPr lvl="3">
              <a:lnSpc>
                <a:spcPts val="2400"/>
              </a:lnSpc>
              <a:spcBef>
                <a:spcPts val="600"/>
              </a:spcBef>
              <a:buClr>
                <a:schemeClr val="accent3"/>
              </a:buClr>
              <a:buFont typeface="TT Norms Bold" panose="02000803040000020004" pitchFamily="50" charset="0"/>
              <a:buChar char="+"/>
            </a:pPr>
            <a:r>
              <a:rPr lang="en-US"/>
              <a:t>Fourth level</a:t>
            </a:r>
          </a:p>
          <a:p>
            <a:pPr lvl="4">
              <a:lnSpc>
                <a:spcPts val="2400"/>
              </a:lnSpc>
              <a:spcBef>
                <a:spcPts val="600"/>
              </a:spcBef>
              <a:buClr>
                <a:schemeClr val="accent3"/>
              </a:buClr>
              <a:buFont typeface="TT Norms Bold" panose="02000803040000020004" pitchFamily="50" charset="0"/>
              <a:buChar char="+"/>
            </a:pPr>
            <a:r>
              <a:rPr lang="en-US"/>
              <a:t>Fifth level</a:t>
            </a:r>
            <a:endParaRPr lang="en-IE"/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F2AB5909-3D48-4AF9-9E57-FA4C3C798F8C}"/>
              </a:ext>
            </a:extLst>
          </p:cNvPr>
          <p:cNvSpPr>
            <a:spLocks noGrp="1"/>
          </p:cNvSpPr>
          <p:nvPr userDrawn="1">
            <p:ph type="sldNum" sz="quarter" idx="12"/>
          </p:nvPr>
        </p:nvSpPr>
        <p:spPr>
          <a:xfrm>
            <a:off x="314418" y="6245055"/>
            <a:ext cx="2743200" cy="365125"/>
          </a:xfrm>
          <a:prstGeom prst="rect">
            <a:avLst/>
          </a:prstGeom>
        </p:spPr>
        <p:txBody>
          <a:bodyPr/>
          <a:lstStyle>
            <a:lvl1pPr algn="l">
              <a:defRPr sz="1400" b="1">
                <a:solidFill>
                  <a:schemeClr val="accent2"/>
                </a:solidFill>
              </a:defRPr>
            </a:lvl1pPr>
          </a:lstStyle>
          <a:p>
            <a:pPr algn="l"/>
            <a:fld id="{CE60A950-A652-4A2E-94A4-23751B04ECA5}" type="slidenum">
              <a:rPr lang="en-IE" smtClean="0"/>
              <a:pPr algn="l"/>
              <a:t>‹#›</a:t>
            </a:fld>
            <a:endParaRPr lang="en-IE"/>
          </a:p>
        </p:txBody>
      </p:sp>
      <p:pic>
        <p:nvPicPr>
          <p:cNvPr id="11" name="Graphic 10">
            <a:extLst>
              <a:ext uri="{FF2B5EF4-FFF2-40B4-BE49-F238E27FC236}">
                <a16:creationId xmlns:a16="http://schemas.microsoft.com/office/drawing/2014/main" id="{85FCE011-3170-4353-853C-EACD4BE66089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10225551" y="6206892"/>
            <a:ext cx="1753839" cy="501097"/>
          </a:xfrm>
          <a:prstGeom prst="rect">
            <a:avLst/>
          </a:prstGeom>
        </p:spPr>
      </p:pic>
      <p:sp>
        <p:nvSpPr>
          <p:cNvPr id="12" name="Title 1">
            <a:extLst>
              <a:ext uri="{FF2B5EF4-FFF2-40B4-BE49-F238E27FC236}">
                <a16:creationId xmlns:a16="http://schemas.microsoft.com/office/drawing/2014/main" id="{C3A307CE-1884-426E-8FA9-2E86409CC9E1}"/>
              </a:ext>
            </a:extLst>
          </p:cNvPr>
          <p:cNvSpPr>
            <a:spLocks noGrp="1"/>
          </p:cNvSpPr>
          <p:nvPr userDrawn="1">
            <p:ph type="title"/>
          </p:nvPr>
        </p:nvSpPr>
        <p:spPr>
          <a:xfrm>
            <a:off x="447582" y="335378"/>
            <a:ext cx="5331780" cy="691318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800" b="1">
                <a:solidFill>
                  <a:schemeClr val="accent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97E252C8-690D-4D17-AF31-26037C17F8BF}"/>
              </a:ext>
            </a:extLst>
          </p:cNvPr>
          <p:cNvSpPr/>
          <p:nvPr userDrawn="1"/>
        </p:nvSpPr>
        <p:spPr>
          <a:xfrm rot="5400000" flipV="1">
            <a:off x="6731" y="661429"/>
            <a:ext cx="681832" cy="487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86161517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_dar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33A8C8BA-60DC-4F92-B53B-5FC07D7D2D3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01CBF2B0-FCCB-2993-417A-3C3530D2667C}"/>
              </a:ext>
            </a:extLst>
          </p:cNvPr>
          <p:cNvSpPr/>
          <p:nvPr userDrawn="1"/>
        </p:nvSpPr>
        <p:spPr>
          <a:xfrm>
            <a:off x="111760" y="101600"/>
            <a:ext cx="11968481" cy="6654800"/>
          </a:xfrm>
          <a:prstGeom prst="rect">
            <a:avLst/>
          </a:prstGeom>
          <a:solidFill>
            <a:schemeClr val="accent2">
              <a:lumMod val="50000"/>
              <a:alpha val="7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00263D-27F1-4634-86B9-A6804665C8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296" y="1337353"/>
            <a:ext cx="11501760" cy="4708340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>
              <a:lnSpc>
                <a:spcPts val="2400"/>
              </a:lnSpc>
              <a:spcBef>
                <a:spcPts val="600"/>
              </a:spcBef>
              <a:buClr>
                <a:schemeClr val="accent3">
                  <a:lumMod val="60000"/>
                  <a:lumOff val="40000"/>
                </a:schemeClr>
              </a:buClr>
              <a:buFont typeface="TT Norms Bold" panose="02000803040000020004" pitchFamily="50" charset="0"/>
              <a:buChar char="+"/>
              <a:defRPr sz="1800">
                <a:solidFill>
                  <a:schemeClr val="bg1"/>
                </a:solidFill>
              </a:defRPr>
            </a:lvl1pPr>
            <a:lvl2pPr marL="685800" indent="-228600">
              <a:lnSpc>
                <a:spcPts val="2400"/>
              </a:lnSpc>
              <a:spcBef>
                <a:spcPts val="600"/>
              </a:spcBef>
              <a:buClr>
                <a:schemeClr val="accent3">
                  <a:lumMod val="60000"/>
                  <a:lumOff val="40000"/>
                </a:schemeClr>
              </a:buClr>
              <a:buFont typeface="TT Norms Bold" panose="02000803040000020004" pitchFamily="50" charset="0"/>
              <a:buChar char="+"/>
              <a:defRPr sz="1600">
                <a:solidFill>
                  <a:schemeClr val="bg1"/>
                </a:solidFill>
              </a:defRPr>
            </a:lvl2pPr>
            <a:lvl3pPr marL="1143000" indent="-228600">
              <a:lnSpc>
                <a:spcPts val="2400"/>
              </a:lnSpc>
              <a:spcBef>
                <a:spcPts val="600"/>
              </a:spcBef>
              <a:buClr>
                <a:schemeClr val="accent3">
                  <a:lumMod val="60000"/>
                  <a:lumOff val="40000"/>
                </a:schemeClr>
              </a:buClr>
              <a:buFont typeface="TT Norms Bold" panose="02000803040000020004" pitchFamily="50" charset="0"/>
              <a:buChar char="+"/>
              <a:defRPr sz="1400">
                <a:solidFill>
                  <a:schemeClr val="bg1"/>
                </a:solidFill>
              </a:defRPr>
            </a:lvl3pPr>
            <a:lvl4pPr marL="1600200" indent="-228600">
              <a:lnSpc>
                <a:spcPts val="2400"/>
              </a:lnSpc>
              <a:spcBef>
                <a:spcPts val="600"/>
              </a:spcBef>
              <a:buClr>
                <a:schemeClr val="accent3">
                  <a:lumMod val="60000"/>
                  <a:lumOff val="40000"/>
                </a:schemeClr>
              </a:buClr>
              <a:buFont typeface="TT Norms Bold" panose="02000803040000020004" pitchFamily="50" charset="0"/>
              <a:buChar char="+"/>
              <a:defRPr sz="1200">
                <a:solidFill>
                  <a:schemeClr val="bg1"/>
                </a:solidFill>
              </a:defRPr>
            </a:lvl4pPr>
            <a:lvl5pPr marL="2057400" indent="-228600">
              <a:lnSpc>
                <a:spcPts val="2400"/>
              </a:lnSpc>
              <a:spcBef>
                <a:spcPts val="600"/>
              </a:spcBef>
              <a:buClr>
                <a:schemeClr val="accent3">
                  <a:lumMod val="60000"/>
                  <a:lumOff val="40000"/>
                </a:schemeClr>
              </a:buClr>
              <a:buFont typeface="TT Norms Bold" panose="02000803040000020004" pitchFamily="50" charset="0"/>
              <a:buChar char="+"/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19" name="Slide Number Placeholder 5">
            <a:extLst>
              <a:ext uri="{FF2B5EF4-FFF2-40B4-BE49-F238E27FC236}">
                <a16:creationId xmlns:a16="http://schemas.microsoft.com/office/drawing/2014/main" id="{67BB6178-C1B3-4EC7-932B-ED18B72FBD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14418" y="6245055"/>
            <a:ext cx="2743200" cy="365125"/>
          </a:xfrm>
          <a:prstGeom prst="rect">
            <a:avLst/>
          </a:prstGeom>
        </p:spPr>
        <p:txBody>
          <a:bodyPr/>
          <a:lstStyle>
            <a:lvl1pPr algn="l">
              <a:defRPr sz="1400" b="1">
                <a:solidFill>
                  <a:schemeClr val="accent2"/>
                </a:solidFill>
              </a:defRPr>
            </a:lvl1pPr>
          </a:lstStyle>
          <a:p>
            <a:pPr algn="l"/>
            <a:fld id="{CE60A950-A652-4A2E-94A4-23751B04ECA5}" type="slidenum">
              <a:rPr lang="en-IE" smtClean="0"/>
              <a:pPr algn="l"/>
              <a:t>‹#›</a:t>
            </a:fld>
            <a:endParaRPr lang="en-IE"/>
          </a:p>
        </p:txBody>
      </p:sp>
      <p:sp>
        <p:nvSpPr>
          <p:cNvPr id="22" name="Title 1">
            <a:extLst>
              <a:ext uri="{FF2B5EF4-FFF2-40B4-BE49-F238E27FC236}">
                <a16:creationId xmlns:a16="http://schemas.microsoft.com/office/drawing/2014/main" id="{63DAF4B3-09BC-4610-AA23-9529F38714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7582" y="335378"/>
            <a:ext cx="5331780" cy="691318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800" b="1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EC67D678-80F3-4342-85F7-2CC73C05B463}"/>
              </a:ext>
            </a:extLst>
          </p:cNvPr>
          <p:cNvSpPr/>
          <p:nvPr userDrawn="1"/>
        </p:nvSpPr>
        <p:spPr>
          <a:xfrm rot="5400000" flipV="1">
            <a:off x="6731" y="661429"/>
            <a:ext cx="681832" cy="487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pic>
        <p:nvPicPr>
          <p:cNvPr id="2" name="Graphic 1">
            <a:extLst>
              <a:ext uri="{FF2B5EF4-FFF2-40B4-BE49-F238E27FC236}">
                <a16:creationId xmlns:a16="http://schemas.microsoft.com/office/drawing/2014/main" id="{F981D93E-AFB8-1070-4B56-B221E1E064D7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10931804" y="5734921"/>
            <a:ext cx="857742" cy="8025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287505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_dar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33A8C8BA-60DC-4F92-B53B-5FC07D7D2D3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B4AC4BCE-F704-F708-43F2-7F54597809A1}"/>
              </a:ext>
            </a:extLst>
          </p:cNvPr>
          <p:cNvSpPr/>
          <p:nvPr userDrawn="1"/>
        </p:nvSpPr>
        <p:spPr>
          <a:xfrm>
            <a:off x="111760" y="101600"/>
            <a:ext cx="11968481" cy="6654800"/>
          </a:xfrm>
          <a:prstGeom prst="rect">
            <a:avLst/>
          </a:prstGeom>
          <a:solidFill>
            <a:schemeClr val="accent2">
              <a:lumMod val="50000"/>
              <a:alpha val="7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00263D-27F1-4634-86B9-A6804665C8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296" y="1337353"/>
            <a:ext cx="11501760" cy="4708340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>
              <a:lnSpc>
                <a:spcPts val="2400"/>
              </a:lnSpc>
              <a:spcBef>
                <a:spcPts val="600"/>
              </a:spcBef>
              <a:buClr>
                <a:schemeClr val="accent3">
                  <a:lumMod val="60000"/>
                  <a:lumOff val="40000"/>
                </a:schemeClr>
              </a:buClr>
              <a:buFont typeface="TT Norms Bold" panose="02000803040000020004" pitchFamily="50" charset="0"/>
              <a:buChar char="+"/>
              <a:defRPr sz="1800">
                <a:solidFill>
                  <a:schemeClr val="bg1"/>
                </a:solidFill>
              </a:defRPr>
            </a:lvl1pPr>
            <a:lvl2pPr marL="685800" indent="-228600">
              <a:lnSpc>
                <a:spcPts val="2400"/>
              </a:lnSpc>
              <a:spcBef>
                <a:spcPts val="600"/>
              </a:spcBef>
              <a:buClr>
                <a:schemeClr val="accent3">
                  <a:lumMod val="60000"/>
                  <a:lumOff val="40000"/>
                </a:schemeClr>
              </a:buClr>
              <a:buFont typeface="TT Norms Bold" panose="02000803040000020004" pitchFamily="50" charset="0"/>
              <a:buChar char="+"/>
              <a:defRPr sz="1600">
                <a:solidFill>
                  <a:schemeClr val="bg1"/>
                </a:solidFill>
              </a:defRPr>
            </a:lvl2pPr>
            <a:lvl3pPr marL="1143000" indent="-228600">
              <a:lnSpc>
                <a:spcPts val="2400"/>
              </a:lnSpc>
              <a:spcBef>
                <a:spcPts val="600"/>
              </a:spcBef>
              <a:buClr>
                <a:schemeClr val="accent3">
                  <a:lumMod val="60000"/>
                  <a:lumOff val="40000"/>
                </a:schemeClr>
              </a:buClr>
              <a:buFont typeface="TT Norms Bold" panose="02000803040000020004" pitchFamily="50" charset="0"/>
              <a:buChar char="+"/>
              <a:defRPr sz="1400">
                <a:solidFill>
                  <a:schemeClr val="bg1"/>
                </a:solidFill>
              </a:defRPr>
            </a:lvl3pPr>
            <a:lvl4pPr marL="1600200" indent="-228600">
              <a:lnSpc>
                <a:spcPts val="2400"/>
              </a:lnSpc>
              <a:spcBef>
                <a:spcPts val="600"/>
              </a:spcBef>
              <a:buClr>
                <a:schemeClr val="accent3">
                  <a:lumMod val="60000"/>
                  <a:lumOff val="40000"/>
                </a:schemeClr>
              </a:buClr>
              <a:buFont typeface="TT Norms Bold" panose="02000803040000020004" pitchFamily="50" charset="0"/>
              <a:buChar char="+"/>
              <a:defRPr sz="1200">
                <a:solidFill>
                  <a:schemeClr val="bg1"/>
                </a:solidFill>
              </a:defRPr>
            </a:lvl4pPr>
            <a:lvl5pPr marL="2057400" indent="-228600">
              <a:lnSpc>
                <a:spcPts val="2400"/>
              </a:lnSpc>
              <a:spcBef>
                <a:spcPts val="600"/>
              </a:spcBef>
              <a:buClr>
                <a:schemeClr val="accent3">
                  <a:lumMod val="60000"/>
                  <a:lumOff val="40000"/>
                </a:schemeClr>
              </a:buClr>
              <a:buFont typeface="TT Norms Bold" panose="02000803040000020004" pitchFamily="50" charset="0"/>
              <a:buChar char="+"/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19" name="Slide Number Placeholder 5">
            <a:extLst>
              <a:ext uri="{FF2B5EF4-FFF2-40B4-BE49-F238E27FC236}">
                <a16:creationId xmlns:a16="http://schemas.microsoft.com/office/drawing/2014/main" id="{67BB6178-C1B3-4EC7-932B-ED18B72FBD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14418" y="6245055"/>
            <a:ext cx="2743200" cy="365125"/>
          </a:xfrm>
          <a:prstGeom prst="rect">
            <a:avLst/>
          </a:prstGeom>
        </p:spPr>
        <p:txBody>
          <a:bodyPr/>
          <a:lstStyle>
            <a:lvl1pPr algn="l">
              <a:defRPr sz="1400" b="1">
                <a:solidFill>
                  <a:schemeClr val="accent2"/>
                </a:solidFill>
              </a:defRPr>
            </a:lvl1pPr>
          </a:lstStyle>
          <a:p>
            <a:pPr algn="l"/>
            <a:fld id="{CE60A950-A652-4A2E-94A4-23751B04ECA5}" type="slidenum">
              <a:rPr lang="en-IE" smtClean="0"/>
              <a:pPr algn="l"/>
              <a:t>‹#›</a:t>
            </a:fld>
            <a:endParaRPr lang="en-IE"/>
          </a:p>
        </p:txBody>
      </p:sp>
      <p:sp>
        <p:nvSpPr>
          <p:cNvPr id="22" name="Title 1">
            <a:extLst>
              <a:ext uri="{FF2B5EF4-FFF2-40B4-BE49-F238E27FC236}">
                <a16:creationId xmlns:a16="http://schemas.microsoft.com/office/drawing/2014/main" id="{63DAF4B3-09BC-4610-AA23-9529F38714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7582" y="335378"/>
            <a:ext cx="5331780" cy="691318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800" b="1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EC67D678-80F3-4342-85F7-2CC73C05B463}"/>
              </a:ext>
            </a:extLst>
          </p:cNvPr>
          <p:cNvSpPr/>
          <p:nvPr userDrawn="1"/>
        </p:nvSpPr>
        <p:spPr>
          <a:xfrm rot="5400000" flipV="1">
            <a:off x="6731" y="661429"/>
            <a:ext cx="681832" cy="487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pic>
        <p:nvPicPr>
          <p:cNvPr id="2" name="Graphic 1">
            <a:extLst>
              <a:ext uri="{FF2B5EF4-FFF2-40B4-BE49-F238E27FC236}">
                <a16:creationId xmlns:a16="http://schemas.microsoft.com/office/drawing/2014/main" id="{F981D93E-AFB8-1070-4B56-B221E1E064D7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10931804" y="5734921"/>
            <a:ext cx="857742" cy="8025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877595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_dar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33A8C8BA-60DC-4F92-B53B-5FC07D7D2D3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1"/>
            <a:ext cx="12191999" cy="6858001"/>
          </a:xfrm>
          <a:prstGeom prst="rect">
            <a:avLst/>
          </a:prstGeom>
        </p:spPr>
      </p:pic>
      <p:pic>
        <p:nvPicPr>
          <p:cNvPr id="2" name="Graphic 1">
            <a:extLst>
              <a:ext uri="{FF2B5EF4-FFF2-40B4-BE49-F238E27FC236}">
                <a16:creationId xmlns:a16="http://schemas.microsoft.com/office/drawing/2014/main" id="{F981D93E-AFB8-1070-4B56-B221E1E064D7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10931804" y="5734921"/>
            <a:ext cx="857742" cy="802565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4D7C43BA-03E2-5926-E771-FE932476D6BD}"/>
              </a:ext>
            </a:extLst>
          </p:cNvPr>
          <p:cNvSpPr/>
          <p:nvPr userDrawn="1"/>
        </p:nvSpPr>
        <p:spPr>
          <a:xfrm>
            <a:off x="111760" y="101600"/>
            <a:ext cx="11968481" cy="6654800"/>
          </a:xfrm>
          <a:prstGeom prst="rect">
            <a:avLst/>
          </a:prstGeom>
          <a:solidFill>
            <a:schemeClr val="accent2">
              <a:lumMod val="50000"/>
              <a:alpha val="7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723491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E033EDE4-6935-4ACB-BE3B-80276B171B3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1"/>
            <a:ext cx="12191999" cy="6858001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3A3D668E-941F-DC75-0F38-982775B524C4}"/>
              </a:ext>
            </a:extLst>
          </p:cNvPr>
          <p:cNvSpPr/>
          <p:nvPr userDrawn="1"/>
        </p:nvSpPr>
        <p:spPr>
          <a:xfrm>
            <a:off x="111760" y="101600"/>
            <a:ext cx="11968481" cy="6654800"/>
          </a:xfrm>
          <a:prstGeom prst="rect">
            <a:avLst/>
          </a:prstGeom>
          <a:solidFill>
            <a:schemeClr val="bg1">
              <a:alpha val="77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21F2FCF0-746D-ED48-AE65-941B8377F4A2}"/>
              </a:ext>
            </a:extLst>
          </p:cNvPr>
          <p:cNvSpPr/>
          <p:nvPr userDrawn="1"/>
        </p:nvSpPr>
        <p:spPr>
          <a:xfrm>
            <a:off x="111759" y="5182054"/>
            <a:ext cx="11968482" cy="1574346"/>
          </a:xfrm>
          <a:prstGeom prst="rect">
            <a:avLst/>
          </a:prstGeom>
          <a:solidFill>
            <a:schemeClr val="bg1">
              <a:alpha val="4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2292" y="836687"/>
            <a:ext cx="7027416" cy="1984372"/>
          </a:xfrm>
          <a:prstGeom prst="rect">
            <a:avLst/>
          </a:prstGeom>
        </p:spPr>
        <p:txBody>
          <a:bodyPr anchor="b">
            <a:noAutofit/>
          </a:bodyPr>
          <a:lstStyle>
            <a:lvl1pPr algn="ctr">
              <a:defRPr sz="6000" b="1">
                <a:solidFill>
                  <a:schemeClr val="accent5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055484" y="3438099"/>
            <a:ext cx="6081032" cy="809353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 algn="ctr">
              <a:lnSpc>
                <a:spcPct val="100000"/>
              </a:lnSpc>
              <a:buNone/>
              <a:defRPr sz="2400">
                <a:solidFill>
                  <a:schemeClr val="accent5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56" hasCustomPrompt="1"/>
          </p:nvPr>
        </p:nvSpPr>
        <p:spPr>
          <a:xfrm>
            <a:off x="4351338" y="4335620"/>
            <a:ext cx="3489325" cy="5207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800" i="1" baseline="0">
                <a:solidFill>
                  <a:schemeClr val="accent5"/>
                </a:solidFill>
              </a:defRPr>
            </a:lvl1pPr>
          </a:lstStyle>
          <a:p>
            <a:pPr lvl="0"/>
            <a:r>
              <a:rPr lang="en-US"/>
              <a:t>Insert presentation date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D591820D-B66D-413E-8CBE-044FE1161E54}"/>
              </a:ext>
            </a:extLst>
          </p:cNvPr>
          <p:cNvSpPr/>
          <p:nvPr userDrawn="1"/>
        </p:nvSpPr>
        <p:spPr>
          <a:xfrm>
            <a:off x="4998717" y="3122713"/>
            <a:ext cx="2194564" cy="45719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grpSp>
        <p:nvGrpSpPr>
          <p:cNvPr id="117" name="Group 116">
            <a:extLst>
              <a:ext uri="{FF2B5EF4-FFF2-40B4-BE49-F238E27FC236}">
                <a16:creationId xmlns:a16="http://schemas.microsoft.com/office/drawing/2014/main" id="{C636D3B1-4A25-4623-9520-B7FEE227D616}"/>
              </a:ext>
            </a:extLst>
          </p:cNvPr>
          <p:cNvGrpSpPr/>
          <p:nvPr userDrawn="1"/>
        </p:nvGrpSpPr>
        <p:grpSpPr>
          <a:xfrm>
            <a:off x="5978761" y="5530859"/>
            <a:ext cx="5843413" cy="862483"/>
            <a:chOff x="572230" y="5831120"/>
            <a:chExt cx="5843413" cy="862483"/>
          </a:xfrm>
        </p:grpSpPr>
        <p:pic>
          <p:nvPicPr>
            <p:cNvPr id="118" name="Picture 9">
              <a:extLst>
                <a:ext uri="{FF2B5EF4-FFF2-40B4-BE49-F238E27FC236}">
                  <a16:creationId xmlns:a16="http://schemas.microsoft.com/office/drawing/2014/main" id="{6D16D06F-7F9C-43F5-92D4-513D49E787AA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694504" y="5838468"/>
              <a:ext cx="590550" cy="3937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19" name="Rectangle 118">
              <a:extLst>
                <a:ext uri="{FF2B5EF4-FFF2-40B4-BE49-F238E27FC236}">
                  <a16:creationId xmlns:a16="http://schemas.microsoft.com/office/drawing/2014/main" id="{61660EF0-2D9F-4BB9-952F-5B51BE84BE2C}"/>
                </a:ext>
              </a:extLst>
            </p:cNvPr>
            <p:cNvSpPr/>
            <p:nvPr userDrawn="1"/>
          </p:nvSpPr>
          <p:spPr>
            <a:xfrm>
              <a:off x="1274262" y="5831120"/>
              <a:ext cx="5141381" cy="43088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/>
              <a:r>
                <a:rPr lang="en-US" sz="1100">
                  <a:solidFill>
                    <a:schemeClr val="accent5"/>
                  </a:solidFill>
                  <a:effectLst/>
                  <a:latin typeface="+mn-lt"/>
                  <a:ea typeface="Calibri" charset="0"/>
                  <a:cs typeface="Times New Roman" charset="0"/>
                </a:rPr>
                <a:t>This project has received funding from the European Union’s Horizon Europe research and innovation </a:t>
              </a:r>
              <a:r>
                <a:rPr lang="en-US" sz="1100" err="1">
                  <a:solidFill>
                    <a:schemeClr val="accent5"/>
                  </a:solidFill>
                  <a:effectLst/>
                  <a:latin typeface="+mn-lt"/>
                  <a:ea typeface="Calibri" charset="0"/>
                  <a:cs typeface="Times New Roman" charset="0"/>
                </a:rPr>
                <a:t>programme</a:t>
              </a:r>
              <a:r>
                <a:rPr lang="en-US" sz="1100">
                  <a:solidFill>
                    <a:schemeClr val="accent5"/>
                  </a:solidFill>
                  <a:effectLst/>
                  <a:latin typeface="+mn-lt"/>
                  <a:ea typeface="Calibri" charset="0"/>
                  <a:cs typeface="Times New Roman" charset="0"/>
                </a:rPr>
                <a:t> under Grant Agreement No. 101091575</a:t>
              </a:r>
            </a:p>
          </p:txBody>
        </p:sp>
        <p:sp>
          <p:nvSpPr>
            <p:cNvPr id="120" name="TextBox 119">
              <a:extLst>
                <a:ext uri="{FF2B5EF4-FFF2-40B4-BE49-F238E27FC236}">
                  <a16:creationId xmlns:a16="http://schemas.microsoft.com/office/drawing/2014/main" id="{3CA854D2-1449-43DF-9C64-3C42A846A9EB}"/>
                </a:ext>
              </a:extLst>
            </p:cNvPr>
            <p:cNvSpPr txBox="1"/>
            <p:nvPr userDrawn="1"/>
          </p:nvSpPr>
          <p:spPr>
            <a:xfrm>
              <a:off x="572230" y="6293493"/>
              <a:ext cx="5843413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IE" sz="1000" b="0">
                  <a:solidFill>
                    <a:schemeClr val="accent5"/>
                  </a:solidFill>
                  <a:effectLst/>
                  <a:latin typeface="+mn-lt"/>
                  <a:ea typeface="Times New Roman" panose="02020603050405020304" pitchFamily="18" charset="0"/>
                </a:rPr>
                <a:t>The material presented and views expressed here are the responsibility of the author(s) only. The EU Commission takes no responsibility for any use made of the information set out.</a:t>
              </a:r>
              <a:endParaRPr lang="en-IE" sz="1000" b="0">
                <a:solidFill>
                  <a:schemeClr val="accent5"/>
                </a:solidFill>
                <a:latin typeface="+mn-lt"/>
              </a:endParaRPr>
            </a:p>
          </p:txBody>
        </p:sp>
      </p:grpSp>
      <p:pic>
        <p:nvPicPr>
          <p:cNvPr id="5" name="Graphic 4">
            <a:extLst>
              <a:ext uri="{FF2B5EF4-FFF2-40B4-BE49-F238E27FC236}">
                <a16:creationId xmlns:a16="http://schemas.microsoft.com/office/drawing/2014/main" id="{A84776DA-BA98-4336-A6A3-67F473364E69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>
          <a:xfrm>
            <a:off x="296087" y="5396770"/>
            <a:ext cx="3745955" cy="10702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645348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E033EDE4-6935-4ACB-BE3B-80276B171B3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" y="0"/>
            <a:ext cx="12192000" cy="6858000"/>
          </a:xfrm>
          <a:prstGeom prst="rect">
            <a:avLst/>
          </a:prstGeom>
        </p:spPr>
      </p:pic>
      <p:sp>
        <p:nvSpPr>
          <p:cNvPr id="70" name="Rectangle 69">
            <a:extLst>
              <a:ext uri="{FF2B5EF4-FFF2-40B4-BE49-F238E27FC236}">
                <a16:creationId xmlns:a16="http://schemas.microsoft.com/office/drawing/2014/main" id="{8765B896-D849-4BBD-B5CB-00F5945D507B}"/>
              </a:ext>
            </a:extLst>
          </p:cNvPr>
          <p:cNvSpPr/>
          <p:nvPr userDrawn="1"/>
        </p:nvSpPr>
        <p:spPr>
          <a:xfrm>
            <a:off x="111760" y="101600"/>
            <a:ext cx="11968481" cy="6654800"/>
          </a:xfrm>
          <a:prstGeom prst="rect">
            <a:avLst/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3" name="Rectangle 62">
            <a:extLst>
              <a:ext uri="{FF2B5EF4-FFF2-40B4-BE49-F238E27FC236}">
                <a16:creationId xmlns:a16="http://schemas.microsoft.com/office/drawing/2014/main" id="{0E3D2A4B-7BAB-4831-84E8-9CEBD9265385}"/>
              </a:ext>
            </a:extLst>
          </p:cNvPr>
          <p:cNvSpPr/>
          <p:nvPr userDrawn="1"/>
        </p:nvSpPr>
        <p:spPr>
          <a:xfrm>
            <a:off x="111759" y="5763264"/>
            <a:ext cx="11968481" cy="821910"/>
          </a:xfrm>
          <a:prstGeom prst="rect">
            <a:avLst/>
          </a:prstGeom>
          <a:solidFill>
            <a:schemeClr val="bg1">
              <a:alpha val="46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 userDrawn="1">
            <p:ph type="ctrTitle" hasCustomPrompt="1"/>
          </p:nvPr>
        </p:nvSpPr>
        <p:spPr>
          <a:xfrm>
            <a:off x="2582292" y="3486802"/>
            <a:ext cx="7027416" cy="993643"/>
          </a:xfrm>
          <a:prstGeom prst="rect">
            <a:avLst/>
          </a:prstGeom>
        </p:spPr>
        <p:txBody>
          <a:bodyPr anchor="b">
            <a:noAutofit/>
          </a:bodyPr>
          <a:lstStyle>
            <a:lvl1pPr algn="ctr">
              <a:defRPr sz="4800" b="1">
                <a:solidFill>
                  <a:schemeClr val="accent5"/>
                </a:solidFill>
              </a:defRPr>
            </a:lvl1pPr>
          </a:lstStyle>
          <a:p>
            <a:r>
              <a:rPr lang="en-US"/>
              <a:t>Edit Thank you</a:t>
            </a:r>
          </a:p>
        </p:txBody>
      </p:sp>
      <p:sp>
        <p:nvSpPr>
          <p:cNvPr id="3" name="Subtitle 2"/>
          <p:cNvSpPr>
            <a:spLocks noGrp="1"/>
          </p:cNvSpPr>
          <p:nvPr userDrawn="1">
            <p:ph type="subTitle" idx="1" hasCustomPrompt="1"/>
          </p:nvPr>
        </p:nvSpPr>
        <p:spPr>
          <a:xfrm>
            <a:off x="3055484" y="4565179"/>
            <a:ext cx="6081032" cy="809353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 algn="ctr">
              <a:lnSpc>
                <a:spcPct val="100000"/>
              </a:lnSpc>
              <a:buNone/>
              <a:defRPr sz="2400">
                <a:solidFill>
                  <a:schemeClr val="accent4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Edit subtitle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D591820D-B66D-413E-8CBE-044FE1161E54}"/>
              </a:ext>
            </a:extLst>
          </p:cNvPr>
          <p:cNvSpPr/>
          <p:nvPr userDrawn="1"/>
        </p:nvSpPr>
        <p:spPr>
          <a:xfrm flipV="1">
            <a:off x="5596531" y="4276680"/>
            <a:ext cx="998939" cy="4571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8CE6EE72-432B-4534-91B7-E93CA01A2D4F}"/>
              </a:ext>
            </a:extLst>
          </p:cNvPr>
          <p:cNvGrpSpPr/>
          <p:nvPr userDrawn="1"/>
        </p:nvGrpSpPr>
        <p:grpSpPr>
          <a:xfrm>
            <a:off x="1997470" y="5927856"/>
            <a:ext cx="8198353" cy="558874"/>
            <a:chOff x="2160538" y="5927856"/>
            <a:chExt cx="8198353" cy="558874"/>
          </a:xfrm>
        </p:grpSpPr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1CFBDF35-8B72-408C-94E5-BC6C71EFCB81}"/>
                </a:ext>
              </a:extLst>
            </p:cNvPr>
            <p:cNvGrpSpPr/>
            <p:nvPr userDrawn="1"/>
          </p:nvGrpSpPr>
          <p:grpSpPr>
            <a:xfrm>
              <a:off x="2160538" y="5932732"/>
              <a:ext cx="4265765" cy="553998"/>
              <a:chOff x="406726" y="6111599"/>
              <a:chExt cx="4265765" cy="553998"/>
            </a:xfrm>
          </p:grpSpPr>
          <p:pic>
            <p:nvPicPr>
              <p:cNvPr id="67" name="Picture 9">
                <a:extLst>
                  <a:ext uri="{FF2B5EF4-FFF2-40B4-BE49-F238E27FC236}">
                    <a16:creationId xmlns:a16="http://schemas.microsoft.com/office/drawing/2014/main" id="{BB131466-B79B-403B-B968-29CF68F389A1}"/>
                  </a:ext>
                </a:extLst>
              </p:cNvPr>
              <p:cNvPicPr>
                <a:picLocks noChangeAspect="1" noChangeArrowheads="1"/>
              </p:cNvPicPr>
              <p:nvPr userDrawn="1"/>
            </p:nvPicPr>
            <p:blipFill>
              <a:blip r:embed="rId3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 bwMode="auto">
              <a:xfrm>
                <a:off x="406726" y="6155115"/>
                <a:ext cx="690611" cy="45721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68" name="Rectangle 67">
                <a:extLst>
                  <a:ext uri="{FF2B5EF4-FFF2-40B4-BE49-F238E27FC236}">
                    <a16:creationId xmlns:a16="http://schemas.microsoft.com/office/drawing/2014/main" id="{A563F602-971D-4809-8FAC-7F7705EF7AE0}"/>
                  </a:ext>
                </a:extLst>
              </p:cNvPr>
              <p:cNvSpPr/>
              <p:nvPr userDrawn="1"/>
            </p:nvSpPr>
            <p:spPr>
              <a:xfrm>
                <a:off x="1108577" y="6111599"/>
                <a:ext cx="3563914" cy="55399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l"/>
                <a:r>
                  <a:rPr lang="en-US" sz="1000">
                    <a:solidFill>
                      <a:schemeClr val="accent5"/>
                    </a:solidFill>
                    <a:effectLst/>
                    <a:latin typeface="+mn-lt"/>
                    <a:ea typeface="Calibri" charset="0"/>
                    <a:cs typeface="Times New Roman" charset="0"/>
                  </a:rPr>
                  <a:t>This project has received funding from the European Union’s Horizon Europe research and innovation </a:t>
                </a:r>
                <a:r>
                  <a:rPr lang="en-US" sz="1000" err="1">
                    <a:solidFill>
                      <a:schemeClr val="accent5"/>
                    </a:solidFill>
                    <a:effectLst/>
                    <a:latin typeface="+mn-lt"/>
                    <a:ea typeface="Calibri" charset="0"/>
                    <a:cs typeface="Times New Roman" charset="0"/>
                  </a:rPr>
                  <a:t>programme</a:t>
                </a:r>
                <a:r>
                  <a:rPr lang="en-US" sz="1000">
                    <a:solidFill>
                      <a:schemeClr val="accent5"/>
                    </a:solidFill>
                    <a:effectLst/>
                    <a:latin typeface="+mn-lt"/>
                    <a:ea typeface="Calibri" charset="0"/>
                    <a:cs typeface="Times New Roman" charset="0"/>
                  </a:rPr>
                  <a:t> under Grant Agreement No. 101091575</a:t>
                </a:r>
              </a:p>
            </p:txBody>
          </p:sp>
        </p:grpSp>
        <p:sp>
          <p:nvSpPr>
            <p:cNvPr id="69" name="TextBox 68">
              <a:extLst>
                <a:ext uri="{FF2B5EF4-FFF2-40B4-BE49-F238E27FC236}">
                  <a16:creationId xmlns:a16="http://schemas.microsoft.com/office/drawing/2014/main" id="{7D1D2658-C98D-435B-AAE7-126C13AF4DC0}"/>
                </a:ext>
              </a:extLst>
            </p:cNvPr>
            <p:cNvSpPr txBox="1"/>
            <p:nvPr userDrawn="1"/>
          </p:nvSpPr>
          <p:spPr>
            <a:xfrm>
              <a:off x="6445493" y="5927856"/>
              <a:ext cx="3913398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IE" sz="1000" b="0">
                  <a:solidFill>
                    <a:schemeClr val="accent5"/>
                  </a:solidFill>
                  <a:effectLst/>
                  <a:latin typeface="+mn-lt"/>
                  <a:ea typeface="Times New Roman" panose="02020603050405020304" pitchFamily="18" charset="0"/>
                </a:rPr>
                <a:t>The material presented and views expressed here are the responsibility of the author(s) only. The EU Commission takes no responsibility for any use made of the information set out.</a:t>
              </a:r>
              <a:endParaRPr lang="en-IE" sz="1000" b="0">
                <a:solidFill>
                  <a:schemeClr val="accent5"/>
                </a:solidFill>
                <a:latin typeface="+mn-lt"/>
              </a:endParaRPr>
            </a:p>
          </p:txBody>
        </p:sp>
      </p:grpSp>
      <p:pic>
        <p:nvPicPr>
          <p:cNvPr id="10" name="Graphic 9">
            <a:extLst>
              <a:ext uri="{FF2B5EF4-FFF2-40B4-BE49-F238E27FC236}">
                <a16:creationId xmlns:a16="http://schemas.microsoft.com/office/drawing/2014/main" id="{D57FB535-F06B-40EE-9EA2-E80F7E085CEE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>
          <a:xfrm>
            <a:off x="4251767" y="712955"/>
            <a:ext cx="3688466" cy="24589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224436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VTT 2020 Content slide 01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43D522F-9A95-4C09-947F-9389828E52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980A54-19B1-4B12-AA22-8B76D14991BC}" type="datetime1">
              <a:rPr lang="en-GB" smtClean="0"/>
              <a:t>24/09/2024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2FBCA9D-2905-4200-875A-D971396E4B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VTT – beyond the obvious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8EDE462-89B5-4754-BE57-386BC9DB87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9A5CCE-AC13-A746-9A72-5D19050CC0B7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9" name="Content Placeholder 7">
            <a:extLst>
              <a:ext uri="{FF2B5EF4-FFF2-40B4-BE49-F238E27FC236}">
                <a16:creationId xmlns:a16="http://schemas.microsoft.com/office/drawing/2014/main" id="{5A250970-4174-4E9D-B15B-AC478D968E0E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958850" y="2097600"/>
            <a:ext cx="9263999" cy="4065600"/>
          </a:xfrm>
        </p:spPr>
        <p:txBody>
          <a:bodyPr numCol="1" spcCol="360000"/>
          <a:lstStyle>
            <a:lvl5pPr>
              <a:defRPr/>
            </a:lvl5pPr>
          </a:lstStyle>
          <a:p>
            <a:pPr lvl="0"/>
            <a:r>
              <a:rPr lang="en-GB" noProof="0"/>
              <a:t>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546B329F-CC33-4C5E-8135-8861EA2623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t" anchorCtr="0"/>
          <a:lstStyle>
            <a:lvl1pPr>
              <a:defRPr/>
            </a:lvl1pPr>
          </a:lstStyle>
          <a:p>
            <a:r>
              <a:rPr lang="en-GB" noProof="0"/>
              <a:t>Click to edit Master title style</a:t>
            </a:r>
          </a:p>
        </p:txBody>
      </p:sp>
      <p:grpSp>
        <p:nvGrpSpPr>
          <p:cNvPr id="16" name="VTT_LogoStack_v3_16092019 pienempi koko">
            <a:extLst>
              <a:ext uri="{FF2B5EF4-FFF2-40B4-BE49-F238E27FC236}">
                <a16:creationId xmlns:a16="http://schemas.microsoft.com/office/drawing/2014/main" id="{70473361-24B6-48A0-8543-4F16F95B6480}"/>
              </a:ext>
            </a:extLst>
          </p:cNvPr>
          <p:cNvGrpSpPr/>
          <p:nvPr/>
        </p:nvGrpSpPr>
        <p:grpSpPr>
          <a:xfrm>
            <a:off x="10724687" y="1"/>
            <a:ext cx="1159391" cy="782400"/>
            <a:chOff x="7909204" y="1770762"/>
            <a:chExt cx="971550" cy="655638"/>
          </a:xfrm>
        </p:grpSpPr>
        <p:grpSp>
          <p:nvGrpSpPr>
            <p:cNvPr id="17" name="_VTT_logo_102019_01_white_on_orange">
              <a:extLst>
                <a:ext uri="{FF2B5EF4-FFF2-40B4-BE49-F238E27FC236}">
                  <a16:creationId xmlns:a16="http://schemas.microsoft.com/office/drawing/2014/main" id="{700D296F-4B3A-4859-A61F-B1732FDC51B3}"/>
                </a:ext>
              </a:extLst>
            </p:cNvPr>
            <p:cNvGrpSpPr/>
            <p:nvPr/>
          </p:nvGrpSpPr>
          <p:grpSpPr>
            <a:xfrm>
              <a:off x="7909204" y="1770762"/>
              <a:ext cx="971550" cy="655638"/>
              <a:chOff x="379933" y="-15999"/>
              <a:chExt cx="971550" cy="655638"/>
            </a:xfrm>
          </p:grpSpPr>
          <p:sp>
            <p:nvSpPr>
              <p:cNvPr id="58" name="Box">
                <a:extLst>
                  <a:ext uri="{FF2B5EF4-FFF2-40B4-BE49-F238E27FC236}">
                    <a16:creationId xmlns:a16="http://schemas.microsoft.com/office/drawing/2014/main" id="{368172D6-2B23-4092-AF4A-9DD4F607F18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79933" y="-15999"/>
                <a:ext cx="971550" cy="655638"/>
              </a:xfrm>
              <a:prstGeom prst="rect">
                <a:avLst/>
              </a:prstGeom>
              <a:solidFill>
                <a:srgbClr val="F06E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12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59" name="T2">
                <a:extLst>
                  <a:ext uri="{FF2B5EF4-FFF2-40B4-BE49-F238E27FC236}">
                    <a16:creationId xmlns:a16="http://schemas.microsoft.com/office/drawing/2014/main" id="{3F119697-4339-4C63-BD4C-A951B105043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11758" y="168151"/>
                <a:ext cx="176213" cy="258763"/>
              </a:xfrm>
              <a:custGeom>
                <a:avLst/>
                <a:gdLst>
                  <a:gd name="T0" fmla="*/ 157 w 222"/>
                  <a:gd name="T1" fmla="*/ 325 h 325"/>
                  <a:gd name="T2" fmla="*/ 157 w 222"/>
                  <a:gd name="T3" fmla="*/ 78 h 325"/>
                  <a:gd name="T4" fmla="*/ 222 w 222"/>
                  <a:gd name="T5" fmla="*/ 78 h 325"/>
                  <a:gd name="T6" fmla="*/ 222 w 222"/>
                  <a:gd name="T7" fmla="*/ 0 h 325"/>
                  <a:gd name="T8" fmla="*/ 0 w 222"/>
                  <a:gd name="T9" fmla="*/ 0 h 325"/>
                  <a:gd name="T10" fmla="*/ 0 w 222"/>
                  <a:gd name="T11" fmla="*/ 78 h 325"/>
                  <a:gd name="T12" fmla="*/ 66 w 222"/>
                  <a:gd name="T13" fmla="*/ 78 h 325"/>
                  <a:gd name="T14" fmla="*/ 66 w 222"/>
                  <a:gd name="T15" fmla="*/ 325 h 325"/>
                  <a:gd name="T16" fmla="*/ 66 w 222"/>
                  <a:gd name="T17" fmla="*/ 325 h 325"/>
                  <a:gd name="T18" fmla="*/ 157 w 222"/>
                  <a:gd name="T19" fmla="*/ 325 h 3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22" h="325">
                    <a:moveTo>
                      <a:pt x="157" y="325"/>
                    </a:moveTo>
                    <a:lnTo>
                      <a:pt x="157" y="78"/>
                    </a:lnTo>
                    <a:lnTo>
                      <a:pt x="222" y="78"/>
                    </a:lnTo>
                    <a:lnTo>
                      <a:pt x="222" y="0"/>
                    </a:lnTo>
                    <a:lnTo>
                      <a:pt x="0" y="0"/>
                    </a:lnTo>
                    <a:lnTo>
                      <a:pt x="0" y="78"/>
                    </a:lnTo>
                    <a:lnTo>
                      <a:pt x="66" y="78"/>
                    </a:lnTo>
                    <a:lnTo>
                      <a:pt x="66" y="325"/>
                    </a:lnTo>
                    <a:lnTo>
                      <a:pt x="66" y="325"/>
                    </a:lnTo>
                    <a:lnTo>
                      <a:pt x="157" y="325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12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60" name="T1">
                <a:extLst>
                  <a:ext uri="{FF2B5EF4-FFF2-40B4-BE49-F238E27FC236}">
                    <a16:creationId xmlns:a16="http://schemas.microsoft.com/office/drawing/2014/main" id="{00EF9FE4-B705-40A8-9CEA-2038F65C39A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99033" y="168151"/>
                <a:ext cx="193675" cy="258763"/>
              </a:xfrm>
              <a:custGeom>
                <a:avLst/>
                <a:gdLst>
                  <a:gd name="T0" fmla="*/ 88 w 244"/>
                  <a:gd name="T1" fmla="*/ 78 h 325"/>
                  <a:gd name="T2" fmla="*/ 88 w 244"/>
                  <a:gd name="T3" fmla="*/ 325 h 325"/>
                  <a:gd name="T4" fmla="*/ 179 w 244"/>
                  <a:gd name="T5" fmla="*/ 325 h 325"/>
                  <a:gd name="T6" fmla="*/ 179 w 244"/>
                  <a:gd name="T7" fmla="*/ 78 h 325"/>
                  <a:gd name="T8" fmla="*/ 244 w 244"/>
                  <a:gd name="T9" fmla="*/ 78 h 325"/>
                  <a:gd name="T10" fmla="*/ 244 w 244"/>
                  <a:gd name="T11" fmla="*/ 0 h 325"/>
                  <a:gd name="T12" fmla="*/ 25 w 244"/>
                  <a:gd name="T13" fmla="*/ 0 h 325"/>
                  <a:gd name="T14" fmla="*/ 0 w 244"/>
                  <a:gd name="T15" fmla="*/ 78 h 325"/>
                  <a:gd name="T16" fmla="*/ 88 w 244"/>
                  <a:gd name="T17" fmla="*/ 78 h 3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44" h="325">
                    <a:moveTo>
                      <a:pt x="88" y="78"/>
                    </a:moveTo>
                    <a:lnTo>
                      <a:pt x="88" y="325"/>
                    </a:lnTo>
                    <a:lnTo>
                      <a:pt x="179" y="325"/>
                    </a:lnTo>
                    <a:lnTo>
                      <a:pt x="179" y="78"/>
                    </a:lnTo>
                    <a:lnTo>
                      <a:pt x="244" y="78"/>
                    </a:lnTo>
                    <a:lnTo>
                      <a:pt x="244" y="0"/>
                    </a:lnTo>
                    <a:lnTo>
                      <a:pt x="25" y="0"/>
                    </a:lnTo>
                    <a:lnTo>
                      <a:pt x="0" y="78"/>
                    </a:lnTo>
                    <a:lnTo>
                      <a:pt x="88" y="78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12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61" name="V">
                <a:extLst>
                  <a:ext uri="{FF2B5EF4-FFF2-40B4-BE49-F238E27FC236}">
                    <a16:creationId xmlns:a16="http://schemas.microsoft.com/office/drawing/2014/main" id="{3BAD692D-C3E6-491D-AF4D-6FFF714E945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67258" y="168151"/>
                <a:ext cx="230188" cy="258763"/>
              </a:xfrm>
              <a:custGeom>
                <a:avLst/>
                <a:gdLst>
                  <a:gd name="T0" fmla="*/ 184 w 289"/>
                  <a:gd name="T1" fmla="*/ 325 h 325"/>
                  <a:gd name="T2" fmla="*/ 289 w 289"/>
                  <a:gd name="T3" fmla="*/ 0 h 325"/>
                  <a:gd name="T4" fmla="*/ 197 w 289"/>
                  <a:gd name="T5" fmla="*/ 0 h 325"/>
                  <a:gd name="T6" fmla="*/ 143 w 289"/>
                  <a:gd name="T7" fmla="*/ 167 h 325"/>
                  <a:gd name="T8" fmla="*/ 135 w 289"/>
                  <a:gd name="T9" fmla="*/ 191 h 325"/>
                  <a:gd name="T10" fmla="*/ 135 w 289"/>
                  <a:gd name="T11" fmla="*/ 191 h 325"/>
                  <a:gd name="T12" fmla="*/ 135 w 289"/>
                  <a:gd name="T13" fmla="*/ 191 h 325"/>
                  <a:gd name="T14" fmla="*/ 135 w 289"/>
                  <a:gd name="T15" fmla="*/ 191 h 325"/>
                  <a:gd name="T16" fmla="*/ 135 w 289"/>
                  <a:gd name="T17" fmla="*/ 191 h 325"/>
                  <a:gd name="T18" fmla="*/ 135 w 289"/>
                  <a:gd name="T19" fmla="*/ 191 h 325"/>
                  <a:gd name="T20" fmla="*/ 135 w 289"/>
                  <a:gd name="T21" fmla="*/ 191 h 325"/>
                  <a:gd name="T22" fmla="*/ 128 w 289"/>
                  <a:gd name="T23" fmla="*/ 167 h 325"/>
                  <a:gd name="T24" fmla="*/ 91 w 289"/>
                  <a:gd name="T25" fmla="*/ 60 h 325"/>
                  <a:gd name="T26" fmla="*/ 0 w 289"/>
                  <a:gd name="T27" fmla="*/ 60 h 325"/>
                  <a:gd name="T28" fmla="*/ 90 w 289"/>
                  <a:gd name="T29" fmla="*/ 325 h 325"/>
                  <a:gd name="T30" fmla="*/ 184 w 289"/>
                  <a:gd name="T31" fmla="*/ 325 h 3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289" h="325">
                    <a:moveTo>
                      <a:pt x="184" y="325"/>
                    </a:moveTo>
                    <a:lnTo>
                      <a:pt x="289" y="0"/>
                    </a:lnTo>
                    <a:lnTo>
                      <a:pt x="197" y="0"/>
                    </a:lnTo>
                    <a:lnTo>
                      <a:pt x="143" y="167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28" y="167"/>
                    </a:lnTo>
                    <a:lnTo>
                      <a:pt x="91" y="60"/>
                    </a:lnTo>
                    <a:lnTo>
                      <a:pt x="0" y="60"/>
                    </a:lnTo>
                    <a:lnTo>
                      <a:pt x="90" y="325"/>
                    </a:lnTo>
                    <a:lnTo>
                      <a:pt x="184" y="325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12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</p:grpSp>
        <p:grpSp>
          <p:nvGrpSpPr>
            <p:cNvPr id="18" name="_VTT_logo_102019_02_white_on_black" hidden="1">
              <a:extLst>
                <a:ext uri="{FF2B5EF4-FFF2-40B4-BE49-F238E27FC236}">
                  <a16:creationId xmlns:a16="http://schemas.microsoft.com/office/drawing/2014/main" id="{8209EA5C-F772-4F69-B861-D0FDD619BD6C}"/>
                </a:ext>
              </a:extLst>
            </p:cNvPr>
            <p:cNvGrpSpPr/>
            <p:nvPr/>
          </p:nvGrpSpPr>
          <p:grpSpPr>
            <a:xfrm>
              <a:off x="7909204" y="1770762"/>
              <a:ext cx="971550" cy="655638"/>
              <a:chOff x="379933" y="-15999"/>
              <a:chExt cx="971550" cy="655638"/>
            </a:xfrm>
          </p:grpSpPr>
          <p:sp>
            <p:nvSpPr>
              <p:cNvPr id="54" name="Box">
                <a:extLst>
                  <a:ext uri="{FF2B5EF4-FFF2-40B4-BE49-F238E27FC236}">
                    <a16:creationId xmlns:a16="http://schemas.microsoft.com/office/drawing/2014/main" id="{75F3B8D1-5FDD-4223-8972-69BFBF94E4A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79933" y="-15999"/>
                <a:ext cx="971550" cy="655638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12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55" name="T2">
                <a:extLst>
                  <a:ext uri="{FF2B5EF4-FFF2-40B4-BE49-F238E27FC236}">
                    <a16:creationId xmlns:a16="http://schemas.microsoft.com/office/drawing/2014/main" id="{5B49463E-8EE4-4059-8C22-691C5A191C6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11758" y="168151"/>
                <a:ext cx="176213" cy="258763"/>
              </a:xfrm>
              <a:custGeom>
                <a:avLst/>
                <a:gdLst>
                  <a:gd name="T0" fmla="*/ 157 w 222"/>
                  <a:gd name="T1" fmla="*/ 325 h 325"/>
                  <a:gd name="T2" fmla="*/ 157 w 222"/>
                  <a:gd name="T3" fmla="*/ 78 h 325"/>
                  <a:gd name="T4" fmla="*/ 222 w 222"/>
                  <a:gd name="T5" fmla="*/ 78 h 325"/>
                  <a:gd name="T6" fmla="*/ 222 w 222"/>
                  <a:gd name="T7" fmla="*/ 0 h 325"/>
                  <a:gd name="T8" fmla="*/ 0 w 222"/>
                  <a:gd name="T9" fmla="*/ 0 h 325"/>
                  <a:gd name="T10" fmla="*/ 0 w 222"/>
                  <a:gd name="T11" fmla="*/ 78 h 325"/>
                  <a:gd name="T12" fmla="*/ 66 w 222"/>
                  <a:gd name="T13" fmla="*/ 78 h 325"/>
                  <a:gd name="T14" fmla="*/ 66 w 222"/>
                  <a:gd name="T15" fmla="*/ 325 h 325"/>
                  <a:gd name="T16" fmla="*/ 66 w 222"/>
                  <a:gd name="T17" fmla="*/ 325 h 325"/>
                  <a:gd name="T18" fmla="*/ 157 w 222"/>
                  <a:gd name="T19" fmla="*/ 325 h 3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22" h="325">
                    <a:moveTo>
                      <a:pt x="157" y="325"/>
                    </a:moveTo>
                    <a:lnTo>
                      <a:pt x="157" y="78"/>
                    </a:lnTo>
                    <a:lnTo>
                      <a:pt x="222" y="78"/>
                    </a:lnTo>
                    <a:lnTo>
                      <a:pt x="222" y="0"/>
                    </a:lnTo>
                    <a:lnTo>
                      <a:pt x="0" y="0"/>
                    </a:lnTo>
                    <a:lnTo>
                      <a:pt x="0" y="78"/>
                    </a:lnTo>
                    <a:lnTo>
                      <a:pt x="66" y="78"/>
                    </a:lnTo>
                    <a:lnTo>
                      <a:pt x="66" y="325"/>
                    </a:lnTo>
                    <a:lnTo>
                      <a:pt x="66" y="325"/>
                    </a:lnTo>
                    <a:lnTo>
                      <a:pt x="157" y="325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12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56" name="T1">
                <a:extLst>
                  <a:ext uri="{FF2B5EF4-FFF2-40B4-BE49-F238E27FC236}">
                    <a16:creationId xmlns:a16="http://schemas.microsoft.com/office/drawing/2014/main" id="{411D2D9D-E585-4C79-BA8D-0FAEF75F05F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99033" y="168151"/>
                <a:ext cx="193675" cy="258763"/>
              </a:xfrm>
              <a:custGeom>
                <a:avLst/>
                <a:gdLst>
                  <a:gd name="T0" fmla="*/ 88 w 244"/>
                  <a:gd name="T1" fmla="*/ 78 h 325"/>
                  <a:gd name="T2" fmla="*/ 88 w 244"/>
                  <a:gd name="T3" fmla="*/ 325 h 325"/>
                  <a:gd name="T4" fmla="*/ 179 w 244"/>
                  <a:gd name="T5" fmla="*/ 325 h 325"/>
                  <a:gd name="T6" fmla="*/ 179 w 244"/>
                  <a:gd name="T7" fmla="*/ 78 h 325"/>
                  <a:gd name="T8" fmla="*/ 244 w 244"/>
                  <a:gd name="T9" fmla="*/ 78 h 325"/>
                  <a:gd name="T10" fmla="*/ 244 w 244"/>
                  <a:gd name="T11" fmla="*/ 0 h 325"/>
                  <a:gd name="T12" fmla="*/ 25 w 244"/>
                  <a:gd name="T13" fmla="*/ 0 h 325"/>
                  <a:gd name="T14" fmla="*/ 0 w 244"/>
                  <a:gd name="T15" fmla="*/ 78 h 325"/>
                  <a:gd name="T16" fmla="*/ 88 w 244"/>
                  <a:gd name="T17" fmla="*/ 78 h 3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44" h="325">
                    <a:moveTo>
                      <a:pt x="88" y="78"/>
                    </a:moveTo>
                    <a:lnTo>
                      <a:pt x="88" y="325"/>
                    </a:lnTo>
                    <a:lnTo>
                      <a:pt x="179" y="325"/>
                    </a:lnTo>
                    <a:lnTo>
                      <a:pt x="179" y="78"/>
                    </a:lnTo>
                    <a:lnTo>
                      <a:pt x="244" y="78"/>
                    </a:lnTo>
                    <a:lnTo>
                      <a:pt x="244" y="0"/>
                    </a:lnTo>
                    <a:lnTo>
                      <a:pt x="25" y="0"/>
                    </a:lnTo>
                    <a:lnTo>
                      <a:pt x="0" y="78"/>
                    </a:lnTo>
                    <a:lnTo>
                      <a:pt x="88" y="78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12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57" name="V">
                <a:extLst>
                  <a:ext uri="{FF2B5EF4-FFF2-40B4-BE49-F238E27FC236}">
                    <a16:creationId xmlns:a16="http://schemas.microsoft.com/office/drawing/2014/main" id="{FA820987-C832-432F-B808-BCB892A34FC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67258" y="168151"/>
                <a:ext cx="230188" cy="258763"/>
              </a:xfrm>
              <a:custGeom>
                <a:avLst/>
                <a:gdLst>
                  <a:gd name="T0" fmla="*/ 184 w 289"/>
                  <a:gd name="T1" fmla="*/ 325 h 325"/>
                  <a:gd name="T2" fmla="*/ 289 w 289"/>
                  <a:gd name="T3" fmla="*/ 0 h 325"/>
                  <a:gd name="T4" fmla="*/ 197 w 289"/>
                  <a:gd name="T5" fmla="*/ 0 h 325"/>
                  <a:gd name="T6" fmla="*/ 143 w 289"/>
                  <a:gd name="T7" fmla="*/ 167 h 325"/>
                  <a:gd name="T8" fmla="*/ 135 w 289"/>
                  <a:gd name="T9" fmla="*/ 191 h 325"/>
                  <a:gd name="T10" fmla="*/ 135 w 289"/>
                  <a:gd name="T11" fmla="*/ 191 h 325"/>
                  <a:gd name="T12" fmla="*/ 135 w 289"/>
                  <a:gd name="T13" fmla="*/ 191 h 325"/>
                  <a:gd name="T14" fmla="*/ 135 w 289"/>
                  <a:gd name="T15" fmla="*/ 191 h 325"/>
                  <a:gd name="T16" fmla="*/ 135 w 289"/>
                  <a:gd name="T17" fmla="*/ 191 h 325"/>
                  <a:gd name="T18" fmla="*/ 135 w 289"/>
                  <a:gd name="T19" fmla="*/ 191 h 325"/>
                  <a:gd name="T20" fmla="*/ 135 w 289"/>
                  <a:gd name="T21" fmla="*/ 191 h 325"/>
                  <a:gd name="T22" fmla="*/ 128 w 289"/>
                  <a:gd name="T23" fmla="*/ 167 h 325"/>
                  <a:gd name="T24" fmla="*/ 91 w 289"/>
                  <a:gd name="T25" fmla="*/ 60 h 325"/>
                  <a:gd name="T26" fmla="*/ 0 w 289"/>
                  <a:gd name="T27" fmla="*/ 60 h 325"/>
                  <a:gd name="T28" fmla="*/ 90 w 289"/>
                  <a:gd name="T29" fmla="*/ 325 h 325"/>
                  <a:gd name="T30" fmla="*/ 184 w 289"/>
                  <a:gd name="T31" fmla="*/ 325 h 3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289" h="325">
                    <a:moveTo>
                      <a:pt x="184" y="325"/>
                    </a:moveTo>
                    <a:lnTo>
                      <a:pt x="289" y="0"/>
                    </a:lnTo>
                    <a:lnTo>
                      <a:pt x="197" y="0"/>
                    </a:lnTo>
                    <a:lnTo>
                      <a:pt x="143" y="167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28" y="167"/>
                    </a:lnTo>
                    <a:lnTo>
                      <a:pt x="91" y="60"/>
                    </a:lnTo>
                    <a:lnTo>
                      <a:pt x="0" y="60"/>
                    </a:lnTo>
                    <a:lnTo>
                      <a:pt x="90" y="325"/>
                    </a:lnTo>
                    <a:lnTo>
                      <a:pt x="184" y="325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12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</p:grpSp>
        <p:grpSp>
          <p:nvGrpSpPr>
            <p:cNvPr id="19" name="_VTT_logo_102019_03_white_on_blue" hidden="1">
              <a:extLst>
                <a:ext uri="{FF2B5EF4-FFF2-40B4-BE49-F238E27FC236}">
                  <a16:creationId xmlns:a16="http://schemas.microsoft.com/office/drawing/2014/main" id="{7ED7D5C4-308D-47B0-9882-625ED956947C}"/>
                </a:ext>
              </a:extLst>
            </p:cNvPr>
            <p:cNvGrpSpPr/>
            <p:nvPr/>
          </p:nvGrpSpPr>
          <p:grpSpPr>
            <a:xfrm>
              <a:off x="7909204" y="1770762"/>
              <a:ext cx="971550" cy="655638"/>
              <a:chOff x="379933" y="-15999"/>
              <a:chExt cx="971550" cy="655638"/>
            </a:xfrm>
          </p:grpSpPr>
          <p:sp>
            <p:nvSpPr>
              <p:cNvPr id="50" name="Box">
                <a:extLst>
                  <a:ext uri="{FF2B5EF4-FFF2-40B4-BE49-F238E27FC236}">
                    <a16:creationId xmlns:a16="http://schemas.microsoft.com/office/drawing/2014/main" id="{7EC802DD-74D9-4A8F-83AD-C3C26448D5F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79933" y="-15999"/>
                <a:ext cx="971550" cy="655638"/>
              </a:xfrm>
              <a:prstGeom prst="rect">
                <a:avLst/>
              </a:prstGeom>
              <a:solidFill>
                <a:srgbClr val="00579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12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51" name="T2">
                <a:extLst>
                  <a:ext uri="{FF2B5EF4-FFF2-40B4-BE49-F238E27FC236}">
                    <a16:creationId xmlns:a16="http://schemas.microsoft.com/office/drawing/2014/main" id="{564F5CAD-918A-4A7B-8E3F-507AB48F46B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11758" y="168151"/>
                <a:ext cx="176213" cy="258763"/>
              </a:xfrm>
              <a:custGeom>
                <a:avLst/>
                <a:gdLst>
                  <a:gd name="T0" fmla="*/ 157 w 222"/>
                  <a:gd name="T1" fmla="*/ 325 h 325"/>
                  <a:gd name="T2" fmla="*/ 157 w 222"/>
                  <a:gd name="T3" fmla="*/ 78 h 325"/>
                  <a:gd name="T4" fmla="*/ 222 w 222"/>
                  <a:gd name="T5" fmla="*/ 78 h 325"/>
                  <a:gd name="T6" fmla="*/ 222 w 222"/>
                  <a:gd name="T7" fmla="*/ 0 h 325"/>
                  <a:gd name="T8" fmla="*/ 0 w 222"/>
                  <a:gd name="T9" fmla="*/ 0 h 325"/>
                  <a:gd name="T10" fmla="*/ 0 w 222"/>
                  <a:gd name="T11" fmla="*/ 78 h 325"/>
                  <a:gd name="T12" fmla="*/ 66 w 222"/>
                  <a:gd name="T13" fmla="*/ 78 h 325"/>
                  <a:gd name="T14" fmla="*/ 66 w 222"/>
                  <a:gd name="T15" fmla="*/ 325 h 325"/>
                  <a:gd name="T16" fmla="*/ 66 w 222"/>
                  <a:gd name="T17" fmla="*/ 325 h 325"/>
                  <a:gd name="T18" fmla="*/ 157 w 222"/>
                  <a:gd name="T19" fmla="*/ 325 h 3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22" h="325">
                    <a:moveTo>
                      <a:pt x="157" y="325"/>
                    </a:moveTo>
                    <a:lnTo>
                      <a:pt x="157" y="78"/>
                    </a:lnTo>
                    <a:lnTo>
                      <a:pt x="222" y="78"/>
                    </a:lnTo>
                    <a:lnTo>
                      <a:pt x="222" y="0"/>
                    </a:lnTo>
                    <a:lnTo>
                      <a:pt x="0" y="0"/>
                    </a:lnTo>
                    <a:lnTo>
                      <a:pt x="0" y="78"/>
                    </a:lnTo>
                    <a:lnTo>
                      <a:pt x="66" y="78"/>
                    </a:lnTo>
                    <a:lnTo>
                      <a:pt x="66" y="325"/>
                    </a:lnTo>
                    <a:lnTo>
                      <a:pt x="66" y="325"/>
                    </a:lnTo>
                    <a:lnTo>
                      <a:pt x="157" y="325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12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52" name="T1">
                <a:extLst>
                  <a:ext uri="{FF2B5EF4-FFF2-40B4-BE49-F238E27FC236}">
                    <a16:creationId xmlns:a16="http://schemas.microsoft.com/office/drawing/2014/main" id="{1C306E80-ED8C-4223-896B-27885E3340D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99033" y="168151"/>
                <a:ext cx="193675" cy="258763"/>
              </a:xfrm>
              <a:custGeom>
                <a:avLst/>
                <a:gdLst>
                  <a:gd name="T0" fmla="*/ 88 w 244"/>
                  <a:gd name="T1" fmla="*/ 78 h 325"/>
                  <a:gd name="T2" fmla="*/ 88 w 244"/>
                  <a:gd name="T3" fmla="*/ 325 h 325"/>
                  <a:gd name="T4" fmla="*/ 179 w 244"/>
                  <a:gd name="T5" fmla="*/ 325 h 325"/>
                  <a:gd name="T6" fmla="*/ 179 w 244"/>
                  <a:gd name="T7" fmla="*/ 78 h 325"/>
                  <a:gd name="T8" fmla="*/ 244 w 244"/>
                  <a:gd name="T9" fmla="*/ 78 h 325"/>
                  <a:gd name="T10" fmla="*/ 244 w 244"/>
                  <a:gd name="T11" fmla="*/ 0 h 325"/>
                  <a:gd name="T12" fmla="*/ 25 w 244"/>
                  <a:gd name="T13" fmla="*/ 0 h 325"/>
                  <a:gd name="T14" fmla="*/ 0 w 244"/>
                  <a:gd name="T15" fmla="*/ 78 h 325"/>
                  <a:gd name="T16" fmla="*/ 88 w 244"/>
                  <a:gd name="T17" fmla="*/ 78 h 3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44" h="325">
                    <a:moveTo>
                      <a:pt x="88" y="78"/>
                    </a:moveTo>
                    <a:lnTo>
                      <a:pt x="88" y="325"/>
                    </a:lnTo>
                    <a:lnTo>
                      <a:pt x="179" y="325"/>
                    </a:lnTo>
                    <a:lnTo>
                      <a:pt x="179" y="78"/>
                    </a:lnTo>
                    <a:lnTo>
                      <a:pt x="244" y="78"/>
                    </a:lnTo>
                    <a:lnTo>
                      <a:pt x="244" y="0"/>
                    </a:lnTo>
                    <a:lnTo>
                      <a:pt x="25" y="0"/>
                    </a:lnTo>
                    <a:lnTo>
                      <a:pt x="0" y="78"/>
                    </a:lnTo>
                    <a:lnTo>
                      <a:pt x="88" y="78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12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53" name="V">
                <a:extLst>
                  <a:ext uri="{FF2B5EF4-FFF2-40B4-BE49-F238E27FC236}">
                    <a16:creationId xmlns:a16="http://schemas.microsoft.com/office/drawing/2014/main" id="{C57BA66C-0A7A-4704-A6D8-EEB641EEA03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67258" y="168151"/>
                <a:ext cx="230188" cy="258763"/>
              </a:xfrm>
              <a:custGeom>
                <a:avLst/>
                <a:gdLst>
                  <a:gd name="T0" fmla="*/ 184 w 289"/>
                  <a:gd name="T1" fmla="*/ 325 h 325"/>
                  <a:gd name="T2" fmla="*/ 289 w 289"/>
                  <a:gd name="T3" fmla="*/ 0 h 325"/>
                  <a:gd name="T4" fmla="*/ 197 w 289"/>
                  <a:gd name="T5" fmla="*/ 0 h 325"/>
                  <a:gd name="T6" fmla="*/ 143 w 289"/>
                  <a:gd name="T7" fmla="*/ 167 h 325"/>
                  <a:gd name="T8" fmla="*/ 135 w 289"/>
                  <a:gd name="T9" fmla="*/ 191 h 325"/>
                  <a:gd name="T10" fmla="*/ 135 w 289"/>
                  <a:gd name="T11" fmla="*/ 191 h 325"/>
                  <a:gd name="T12" fmla="*/ 135 w 289"/>
                  <a:gd name="T13" fmla="*/ 191 h 325"/>
                  <a:gd name="T14" fmla="*/ 135 w 289"/>
                  <a:gd name="T15" fmla="*/ 191 h 325"/>
                  <a:gd name="T16" fmla="*/ 135 w 289"/>
                  <a:gd name="T17" fmla="*/ 191 h 325"/>
                  <a:gd name="T18" fmla="*/ 135 w 289"/>
                  <a:gd name="T19" fmla="*/ 191 h 325"/>
                  <a:gd name="T20" fmla="*/ 135 w 289"/>
                  <a:gd name="T21" fmla="*/ 191 h 325"/>
                  <a:gd name="T22" fmla="*/ 128 w 289"/>
                  <a:gd name="T23" fmla="*/ 167 h 325"/>
                  <a:gd name="T24" fmla="*/ 91 w 289"/>
                  <a:gd name="T25" fmla="*/ 60 h 325"/>
                  <a:gd name="T26" fmla="*/ 0 w 289"/>
                  <a:gd name="T27" fmla="*/ 60 h 325"/>
                  <a:gd name="T28" fmla="*/ 90 w 289"/>
                  <a:gd name="T29" fmla="*/ 325 h 325"/>
                  <a:gd name="T30" fmla="*/ 184 w 289"/>
                  <a:gd name="T31" fmla="*/ 325 h 3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289" h="325">
                    <a:moveTo>
                      <a:pt x="184" y="325"/>
                    </a:moveTo>
                    <a:lnTo>
                      <a:pt x="289" y="0"/>
                    </a:lnTo>
                    <a:lnTo>
                      <a:pt x="197" y="0"/>
                    </a:lnTo>
                    <a:lnTo>
                      <a:pt x="143" y="167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28" y="167"/>
                    </a:lnTo>
                    <a:lnTo>
                      <a:pt x="91" y="60"/>
                    </a:lnTo>
                    <a:lnTo>
                      <a:pt x="0" y="60"/>
                    </a:lnTo>
                    <a:lnTo>
                      <a:pt x="90" y="325"/>
                    </a:lnTo>
                    <a:lnTo>
                      <a:pt x="184" y="325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12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</p:grpSp>
        <p:grpSp>
          <p:nvGrpSpPr>
            <p:cNvPr id="20" name="_VTT_logo_102019_04_white_on_dark_grey" hidden="1">
              <a:extLst>
                <a:ext uri="{FF2B5EF4-FFF2-40B4-BE49-F238E27FC236}">
                  <a16:creationId xmlns:a16="http://schemas.microsoft.com/office/drawing/2014/main" id="{F7710E75-D4D6-475D-A2D5-A28F599D9F81}"/>
                </a:ext>
              </a:extLst>
            </p:cNvPr>
            <p:cNvGrpSpPr/>
            <p:nvPr/>
          </p:nvGrpSpPr>
          <p:grpSpPr>
            <a:xfrm>
              <a:off x="7909204" y="1770762"/>
              <a:ext cx="971550" cy="655638"/>
              <a:chOff x="379933" y="-15999"/>
              <a:chExt cx="971550" cy="655638"/>
            </a:xfrm>
          </p:grpSpPr>
          <p:sp>
            <p:nvSpPr>
              <p:cNvPr id="46" name="Box">
                <a:extLst>
                  <a:ext uri="{FF2B5EF4-FFF2-40B4-BE49-F238E27FC236}">
                    <a16:creationId xmlns:a16="http://schemas.microsoft.com/office/drawing/2014/main" id="{E59108E7-25DD-4497-AF65-119EE49FC3A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79933" y="-15999"/>
                <a:ext cx="971550" cy="655638"/>
              </a:xfrm>
              <a:prstGeom prst="rect">
                <a:avLst/>
              </a:prstGeom>
              <a:solidFill>
                <a:srgbClr val="AFAFA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12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47" name="T2">
                <a:extLst>
                  <a:ext uri="{FF2B5EF4-FFF2-40B4-BE49-F238E27FC236}">
                    <a16:creationId xmlns:a16="http://schemas.microsoft.com/office/drawing/2014/main" id="{CB6F4DF6-467D-40AC-BF5F-52F0EEFCDDA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11758" y="168151"/>
                <a:ext cx="176213" cy="258763"/>
              </a:xfrm>
              <a:custGeom>
                <a:avLst/>
                <a:gdLst>
                  <a:gd name="T0" fmla="*/ 157 w 222"/>
                  <a:gd name="T1" fmla="*/ 325 h 325"/>
                  <a:gd name="T2" fmla="*/ 157 w 222"/>
                  <a:gd name="T3" fmla="*/ 78 h 325"/>
                  <a:gd name="T4" fmla="*/ 222 w 222"/>
                  <a:gd name="T5" fmla="*/ 78 h 325"/>
                  <a:gd name="T6" fmla="*/ 222 w 222"/>
                  <a:gd name="T7" fmla="*/ 0 h 325"/>
                  <a:gd name="T8" fmla="*/ 0 w 222"/>
                  <a:gd name="T9" fmla="*/ 0 h 325"/>
                  <a:gd name="T10" fmla="*/ 0 w 222"/>
                  <a:gd name="T11" fmla="*/ 78 h 325"/>
                  <a:gd name="T12" fmla="*/ 66 w 222"/>
                  <a:gd name="T13" fmla="*/ 78 h 325"/>
                  <a:gd name="T14" fmla="*/ 66 w 222"/>
                  <a:gd name="T15" fmla="*/ 325 h 325"/>
                  <a:gd name="T16" fmla="*/ 66 w 222"/>
                  <a:gd name="T17" fmla="*/ 325 h 325"/>
                  <a:gd name="T18" fmla="*/ 157 w 222"/>
                  <a:gd name="T19" fmla="*/ 325 h 3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22" h="325">
                    <a:moveTo>
                      <a:pt x="157" y="325"/>
                    </a:moveTo>
                    <a:lnTo>
                      <a:pt x="157" y="78"/>
                    </a:lnTo>
                    <a:lnTo>
                      <a:pt x="222" y="78"/>
                    </a:lnTo>
                    <a:lnTo>
                      <a:pt x="222" y="0"/>
                    </a:lnTo>
                    <a:lnTo>
                      <a:pt x="0" y="0"/>
                    </a:lnTo>
                    <a:lnTo>
                      <a:pt x="0" y="78"/>
                    </a:lnTo>
                    <a:lnTo>
                      <a:pt x="66" y="78"/>
                    </a:lnTo>
                    <a:lnTo>
                      <a:pt x="66" y="325"/>
                    </a:lnTo>
                    <a:lnTo>
                      <a:pt x="66" y="325"/>
                    </a:lnTo>
                    <a:lnTo>
                      <a:pt x="157" y="325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12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48" name="T1">
                <a:extLst>
                  <a:ext uri="{FF2B5EF4-FFF2-40B4-BE49-F238E27FC236}">
                    <a16:creationId xmlns:a16="http://schemas.microsoft.com/office/drawing/2014/main" id="{29A96A04-8FF4-4F93-AFB8-D11FDAE0F08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99033" y="168151"/>
                <a:ext cx="193675" cy="258763"/>
              </a:xfrm>
              <a:custGeom>
                <a:avLst/>
                <a:gdLst>
                  <a:gd name="T0" fmla="*/ 88 w 244"/>
                  <a:gd name="T1" fmla="*/ 78 h 325"/>
                  <a:gd name="T2" fmla="*/ 88 w 244"/>
                  <a:gd name="T3" fmla="*/ 325 h 325"/>
                  <a:gd name="T4" fmla="*/ 179 w 244"/>
                  <a:gd name="T5" fmla="*/ 325 h 325"/>
                  <a:gd name="T6" fmla="*/ 179 w 244"/>
                  <a:gd name="T7" fmla="*/ 78 h 325"/>
                  <a:gd name="T8" fmla="*/ 244 w 244"/>
                  <a:gd name="T9" fmla="*/ 78 h 325"/>
                  <a:gd name="T10" fmla="*/ 244 w 244"/>
                  <a:gd name="T11" fmla="*/ 0 h 325"/>
                  <a:gd name="T12" fmla="*/ 25 w 244"/>
                  <a:gd name="T13" fmla="*/ 0 h 325"/>
                  <a:gd name="T14" fmla="*/ 0 w 244"/>
                  <a:gd name="T15" fmla="*/ 78 h 325"/>
                  <a:gd name="T16" fmla="*/ 88 w 244"/>
                  <a:gd name="T17" fmla="*/ 78 h 3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44" h="325">
                    <a:moveTo>
                      <a:pt x="88" y="78"/>
                    </a:moveTo>
                    <a:lnTo>
                      <a:pt x="88" y="325"/>
                    </a:lnTo>
                    <a:lnTo>
                      <a:pt x="179" y="325"/>
                    </a:lnTo>
                    <a:lnTo>
                      <a:pt x="179" y="78"/>
                    </a:lnTo>
                    <a:lnTo>
                      <a:pt x="244" y="78"/>
                    </a:lnTo>
                    <a:lnTo>
                      <a:pt x="244" y="0"/>
                    </a:lnTo>
                    <a:lnTo>
                      <a:pt x="25" y="0"/>
                    </a:lnTo>
                    <a:lnTo>
                      <a:pt x="0" y="78"/>
                    </a:lnTo>
                    <a:lnTo>
                      <a:pt x="88" y="78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12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49" name="V">
                <a:extLst>
                  <a:ext uri="{FF2B5EF4-FFF2-40B4-BE49-F238E27FC236}">
                    <a16:creationId xmlns:a16="http://schemas.microsoft.com/office/drawing/2014/main" id="{4350BD7A-F1FB-472A-BFC7-7D45299A543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67258" y="168151"/>
                <a:ext cx="230188" cy="258763"/>
              </a:xfrm>
              <a:custGeom>
                <a:avLst/>
                <a:gdLst>
                  <a:gd name="T0" fmla="*/ 184 w 289"/>
                  <a:gd name="T1" fmla="*/ 325 h 325"/>
                  <a:gd name="T2" fmla="*/ 289 w 289"/>
                  <a:gd name="T3" fmla="*/ 0 h 325"/>
                  <a:gd name="T4" fmla="*/ 197 w 289"/>
                  <a:gd name="T5" fmla="*/ 0 h 325"/>
                  <a:gd name="T6" fmla="*/ 143 w 289"/>
                  <a:gd name="T7" fmla="*/ 167 h 325"/>
                  <a:gd name="T8" fmla="*/ 135 w 289"/>
                  <a:gd name="T9" fmla="*/ 191 h 325"/>
                  <a:gd name="T10" fmla="*/ 135 w 289"/>
                  <a:gd name="T11" fmla="*/ 191 h 325"/>
                  <a:gd name="T12" fmla="*/ 135 w 289"/>
                  <a:gd name="T13" fmla="*/ 191 h 325"/>
                  <a:gd name="T14" fmla="*/ 135 w 289"/>
                  <a:gd name="T15" fmla="*/ 191 h 325"/>
                  <a:gd name="T16" fmla="*/ 135 w 289"/>
                  <a:gd name="T17" fmla="*/ 191 h 325"/>
                  <a:gd name="T18" fmla="*/ 135 w 289"/>
                  <a:gd name="T19" fmla="*/ 191 h 325"/>
                  <a:gd name="T20" fmla="*/ 135 w 289"/>
                  <a:gd name="T21" fmla="*/ 191 h 325"/>
                  <a:gd name="T22" fmla="*/ 128 w 289"/>
                  <a:gd name="T23" fmla="*/ 167 h 325"/>
                  <a:gd name="T24" fmla="*/ 91 w 289"/>
                  <a:gd name="T25" fmla="*/ 60 h 325"/>
                  <a:gd name="T26" fmla="*/ 0 w 289"/>
                  <a:gd name="T27" fmla="*/ 60 h 325"/>
                  <a:gd name="T28" fmla="*/ 90 w 289"/>
                  <a:gd name="T29" fmla="*/ 325 h 325"/>
                  <a:gd name="T30" fmla="*/ 184 w 289"/>
                  <a:gd name="T31" fmla="*/ 325 h 3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289" h="325">
                    <a:moveTo>
                      <a:pt x="184" y="325"/>
                    </a:moveTo>
                    <a:lnTo>
                      <a:pt x="289" y="0"/>
                    </a:lnTo>
                    <a:lnTo>
                      <a:pt x="197" y="0"/>
                    </a:lnTo>
                    <a:lnTo>
                      <a:pt x="143" y="167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28" y="167"/>
                    </a:lnTo>
                    <a:lnTo>
                      <a:pt x="91" y="60"/>
                    </a:lnTo>
                    <a:lnTo>
                      <a:pt x="0" y="60"/>
                    </a:lnTo>
                    <a:lnTo>
                      <a:pt x="90" y="325"/>
                    </a:lnTo>
                    <a:lnTo>
                      <a:pt x="184" y="325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12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</p:grpSp>
        <p:grpSp>
          <p:nvGrpSpPr>
            <p:cNvPr id="21" name="_VTT_logo_102019_05_dark_grey_on_white" hidden="1">
              <a:extLst>
                <a:ext uri="{FF2B5EF4-FFF2-40B4-BE49-F238E27FC236}">
                  <a16:creationId xmlns:a16="http://schemas.microsoft.com/office/drawing/2014/main" id="{FB9E0173-3D89-4098-9ABF-C9FCED41D37E}"/>
                </a:ext>
              </a:extLst>
            </p:cNvPr>
            <p:cNvGrpSpPr/>
            <p:nvPr/>
          </p:nvGrpSpPr>
          <p:grpSpPr>
            <a:xfrm>
              <a:off x="7909204" y="1770762"/>
              <a:ext cx="971550" cy="655638"/>
              <a:chOff x="379933" y="-15999"/>
              <a:chExt cx="971550" cy="655638"/>
            </a:xfrm>
          </p:grpSpPr>
          <p:sp>
            <p:nvSpPr>
              <p:cNvPr id="42" name="Box">
                <a:extLst>
                  <a:ext uri="{FF2B5EF4-FFF2-40B4-BE49-F238E27FC236}">
                    <a16:creationId xmlns:a16="http://schemas.microsoft.com/office/drawing/2014/main" id="{AF90CAEA-D913-49BD-ABB2-31ADA18804A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79933" y="-15999"/>
                <a:ext cx="971550" cy="655638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12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43" name="T2">
                <a:extLst>
                  <a:ext uri="{FF2B5EF4-FFF2-40B4-BE49-F238E27FC236}">
                    <a16:creationId xmlns:a16="http://schemas.microsoft.com/office/drawing/2014/main" id="{211D16C8-DBC7-4587-B127-87242FF68DE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11758" y="168151"/>
                <a:ext cx="176213" cy="258763"/>
              </a:xfrm>
              <a:custGeom>
                <a:avLst/>
                <a:gdLst>
                  <a:gd name="T0" fmla="*/ 157 w 222"/>
                  <a:gd name="T1" fmla="*/ 325 h 325"/>
                  <a:gd name="T2" fmla="*/ 157 w 222"/>
                  <a:gd name="T3" fmla="*/ 78 h 325"/>
                  <a:gd name="T4" fmla="*/ 222 w 222"/>
                  <a:gd name="T5" fmla="*/ 78 h 325"/>
                  <a:gd name="T6" fmla="*/ 222 w 222"/>
                  <a:gd name="T7" fmla="*/ 0 h 325"/>
                  <a:gd name="T8" fmla="*/ 0 w 222"/>
                  <a:gd name="T9" fmla="*/ 0 h 325"/>
                  <a:gd name="T10" fmla="*/ 0 w 222"/>
                  <a:gd name="T11" fmla="*/ 78 h 325"/>
                  <a:gd name="T12" fmla="*/ 66 w 222"/>
                  <a:gd name="T13" fmla="*/ 78 h 325"/>
                  <a:gd name="T14" fmla="*/ 66 w 222"/>
                  <a:gd name="T15" fmla="*/ 325 h 325"/>
                  <a:gd name="T16" fmla="*/ 66 w 222"/>
                  <a:gd name="T17" fmla="*/ 325 h 325"/>
                  <a:gd name="T18" fmla="*/ 157 w 222"/>
                  <a:gd name="T19" fmla="*/ 325 h 3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22" h="325">
                    <a:moveTo>
                      <a:pt x="157" y="325"/>
                    </a:moveTo>
                    <a:lnTo>
                      <a:pt x="157" y="78"/>
                    </a:lnTo>
                    <a:lnTo>
                      <a:pt x="222" y="78"/>
                    </a:lnTo>
                    <a:lnTo>
                      <a:pt x="222" y="0"/>
                    </a:lnTo>
                    <a:lnTo>
                      <a:pt x="0" y="0"/>
                    </a:lnTo>
                    <a:lnTo>
                      <a:pt x="0" y="78"/>
                    </a:lnTo>
                    <a:lnTo>
                      <a:pt x="66" y="78"/>
                    </a:lnTo>
                    <a:lnTo>
                      <a:pt x="66" y="325"/>
                    </a:lnTo>
                    <a:lnTo>
                      <a:pt x="66" y="325"/>
                    </a:lnTo>
                    <a:lnTo>
                      <a:pt x="157" y="325"/>
                    </a:lnTo>
                    <a:close/>
                  </a:path>
                </a:pathLst>
              </a:custGeom>
              <a:solidFill>
                <a:srgbClr val="AFAFA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12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44" name="T1">
                <a:extLst>
                  <a:ext uri="{FF2B5EF4-FFF2-40B4-BE49-F238E27FC236}">
                    <a16:creationId xmlns:a16="http://schemas.microsoft.com/office/drawing/2014/main" id="{9F4BD180-A0C2-4BAD-85BC-FB5E0DBE5F0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99033" y="168151"/>
                <a:ext cx="193675" cy="258763"/>
              </a:xfrm>
              <a:custGeom>
                <a:avLst/>
                <a:gdLst>
                  <a:gd name="T0" fmla="*/ 88 w 244"/>
                  <a:gd name="T1" fmla="*/ 78 h 325"/>
                  <a:gd name="T2" fmla="*/ 88 w 244"/>
                  <a:gd name="T3" fmla="*/ 325 h 325"/>
                  <a:gd name="T4" fmla="*/ 179 w 244"/>
                  <a:gd name="T5" fmla="*/ 325 h 325"/>
                  <a:gd name="T6" fmla="*/ 179 w 244"/>
                  <a:gd name="T7" fmla="*/ 78 h 325"/>
                  <a:gd name="T8" fmla="*/ 244 w 244"/>
                  <a:gd name="T9" fmla="*/ 78 h 325"/>
                  <a:gd name="T10" fmla="*/ 244 w 244"/>
                  <a:gd name="T11" fmla="*/ 0 h 325"/>
                  <a:gd name="T12" fmla="*/ 25 w 244"/>
                  <a:gd name="T13" fmla="*/ 0 h 325"/>
                  <a:gd name="T14" fmla="*/ 0 w 244"/>
                  <a:gd name="T15" fmla="*/ 78 h 325"/>
                  <a:gd name="T16" fmla="*/ 88 w 244"/>
                  <a:gd name="T17" fmla="*/ 78 h 3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44" h="325">
                    <a:moveTo>
                      <a:pt x="88" y="78"/>
                    </a:moveTo>
                    <a:lnTo>
                      <a:pt x="88" y="325"/>
                    </a:lnTo>
                    <a:lnTo>
                      <a:pt x="179" y="325"/>
                    </a:lnTo>
                    <a:lnTo>
                      <a:pt x="179" y="78"/>
                    </a:lnTo>
                    <a:lnTo>
                      <a:pt x="244" y="78"/>
                    </a:lnTo>
                    <a:lnTo>
                      <a:pt x="244" y="0"/>
                    </a:lnTo>
                    <a:lnTo>
                      <a:pt x="25" y="0"/>
                    </a:lnTo>
                    <a:lnTo>
                      <a:pt x="0" y="78"/>
                    </a:lnTo>
                    <a:lnTo>
                      <a:pt x="88" y="78"/>
                    </a:lnTo>
                    <a:close/>
                  </a:path>
                </a:pathLst>
              </a:custGeom>
              <a:solidFill>
                <a:srgbClr val="AFAFA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12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45" name="V">
                <a:extLst>
                  <a:ext uri="{FF2B5EF4-FFF2-40B4-BE49-F238E27FC236}">
                    <a16:creationId xmlns:a16="http://schemas.microsoft.com/office/drawing/2014/main" id="{6DFB1E4C-BDFA-4D6F-A82C-3A8114B4188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67258" y="168151"/>
                <a:ext cx="230188" cy="258763"/>
              </a:xfrm>
              <a:custGeom>
                <a:avLst/>
                <a:gdLst>
                  <a:gd name="T0" fmla="*/ 184 w 289"/>
                  <a:gd name="T1" fmla="*/ 325 h 325"/>
                  <a:gd name="T2" fmla="*/ 289 w 289"/>
                  <a:gd name="T3" fmla="*/ 0 h 325"/>
                  <a:gd name="T4" fmla="*/ 197 w 289"/>
                  <a:gd name="T5" fmla="*/ 0 h 325"/>
                  <a:gd name="T6" fmla="*/ 143 w 289"/>
                  <a:gd name="T7" fmla="*/ 167 h 325"/>
                  <a:gd name="T8" fmla="*/ 135 w 289"/>
                  <a:gd name="T9" fmla="*/ 191 h 325"/>
                  <a:gd name="T10" fmla="*/ 135 w 289"/>
                  <a:gd name="T11" fmla="*/ 191 h 325"/>
                  <a:gd name="T12" fmla="*/ 135 w 289"/>
                  <a:gd name="T13" fmla="*/ 191 h 325"/>
                  <a:gd name="T14" fmla="*/ 135 w 289"/>
                  <a:gd name="T15" fmla="*/ 191 h 325"/>
                  <a:gd name="T16" fmla="*/ 135 w 289"/>
                  <a:gd name="T17" fmla="*/ 191 h 325"/>
                  <a:gd name="T18" fmla="*/ 135 w 289"/>
                  <a:gd name="T19" fmla="*/ 191 h 325"/>
                  <a:gd name="T20" fmla="*/ 135 w 289"/>
                  <a:gd name="T21" fmla="*/ 191 h 325"/>
                  <a:gd name="T22" fmla="*/ 128 w 289"/>
                  <a:gd name="T23" fmla="*/ 167 h 325"/>
                  <a:gd name="T24" fmla="*/ 91 w 289"/>
                  <a:gd name="T25" fmla="*/ 60 h 325"/>
                  <a:gd name="T26" fmla="*/ 0 w 289"/>
                  <a:gd name="T27" fmla="*/ 60 h 325"/>
                  <a:gd name="T28" fmla="*/ 90 w 289"/>
                  <a:gd name="T29" fmla="*/ 325 h 325"/>
                  <a:gd name="T30" fmla="*/ 184 w 289"/>
                  <a:gd name="T31" fmla="*/ 325 h 3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289" h="325">
                    <a:moveTo>
                      <a:pt x="184" y="325"/>
                    </a:moveTo>
                    <a:lnTo>
                      <a:pt x="289" y="0"/>
                    </a:lnTo>
                    <a:lnTo>
                      <a:pt x="197" y="0"/>
                    </a:lnTo>
                    <a:lnTo>
                      <a:pt x="143" y="167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28" y="167"/>
                    </a:lnTo>
                    <a:lnTo>
                      <a:pt x="91" y="60"/>
                    </a:lnTo>
                    <a:lnTo>
                      <a:pt x="0" y="60"/>
                    </a:lnTo>
                    <a:lnTo>
                      <a:pt x="90" y="325"/>
                    </a:lnTo>
                    <a:lnTo>
                      <a:pt x="184" y="325"/>
                    </a:lnTo>
                    <a:close/>
                  </a:path>
                </a:pathLst>
              </a:custGeom>
              <a:solidFill>
                <a:srgbClr val="AFAFA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12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</p:grpSp>
        <p:grpSp>
          <p:nvGrpSpPr>
            <p:cNvPr id="22" name="_VTT_logo_102019_06_orange_blue_on_white" hidden="1">
              <a:extLst>
                <a:ext uri="{FF2B5EF4-FFF2-40B4-BE49-F238E27FC236}">
                  <a16:creationId xmlns:a16="http://schemas.microsoft.com/office/drawing/2014/main" id="{F13867EC-97E1-45BC-AC0E-0CE1FFA626DD}"/>
                </a:ext>
              </a:extLst>
            </p:cNvPr>
            <p:cNvGrpSpPr/>
            <p:nvPr/>
          </p:nvGrpSpPr>
          <p:grpSpPr>
            <a:xfrm>
              <a:off x="7909204" y="1770762"/>
              <a:ext cx="971550" cy="655638"/>
              <a:chOff x="379933" y="-15999"/>
              <a:chExt cx="971550" cy="655638"/>
            </a:xfrm>
          </p:grpSpPr>
          <p:sp>
            <p:nvSpPr>
              <p:cNvPr id="38" name="Box">
                <a:extLst>
                  <a:ext uri="{FF2B5EF4-FFF2-40B4-BE49-F238E27FC236}">
                    <a16:creationId xmlns:a16="http://schemas.microsoft.com/office/drawing/2014/main" id="{AE65884B-135A-4D9F-99B6-93E93BC56E3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79933" y="-15999"/>
                <a:ext cx="971550" cy="655638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12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39" name="T2">
                <a:extLst>
                  <a:ext uri="{FF2B5EF4-FFF2-40B4-BE49-F238E27FC236}">
                    <a16:creationId xmlns:a16="http://schemas.microsoft.com/office/drawing/2014/main" id="{52F816C4-3EF6-45EA-BD81-AE7BCC99338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11758" y="168151"/>
                <a:ext cx="176213" cy="258763"/>
              </a:xfrm>
              <a:custGeom>
                <a:avLst/>
                <a:gdLst>
                  <a:gd name="T0" fmla="*/ 157 w 222"/>
                  <a:gd name="T1" fmla="*/ 325 h 325"/>
                  <a:gd name="T2" fmla="*/ 157 w 222"/>
                  <a:gd name="T3" fmla="*/ 78 h 325"/>
                  <a:gd name="T4" fmla="*/ 222 w 222"/>
                  <a:gd name="T5" fmla="*/ 78 h 325"/>
                  <a:gd name="T6" fmla="*/ 222 w 222"/>
                  <a:gd name="T7" fmla="*/ 0 h 325"/>
                  <a:gd name="T8" fmla="*/ 0 w 222"/>
                  <a:gd name="T9" fmla="*/ 0 h 325"/>
                  <a:gd name="T10" fmla="*/ 0 w 222"/>
                  <a:gd name="T11" fmla="*/ 78 h 325"/>
                  <a:gd name="T12" fmla="*/ 66 w 222"/>
                  <a:gd name="T13" fmla="*/ 78 h 325"/>
                  <a:gd name="T14" fmla="*/ 66 w 222"/>
                  <a:gd name="T15" fmla="*/ 325 h 325"/>
                  <a:gd name="T16" fmla="*/ 66 w 222"/>
                  <a:gd name="T17" fmla="*/ 325 h 325"/>
                  <a:gd name="T18" fmla="*/ 157 w 222"/>
                  <a:gd name="T19" fmla="*/ 325 h 3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22" h="325">
                    <a:moveTo>
                      <a:pt x="157" y="325"/>
                    </a:moveTo>
                    <a:lnTo>
                      <a:pt x="157" y="78"/>
                    </a:lnTo>
                    <a:lnTo>
                      <a:pt x="222" y="78"/>
                    </a:lnTo>
                    <a:lnTo>
                      <a:pt x="222" y="0"/>
                    </a:lnTo>
                    <a:lnTo>
                      <a:pt x="0" y="0"/>
                    </a:lnTo>
                    <a:lnTo>
                      <a:pt x="0" y="78"/>
                    </a:lnTo>
                    <a:lnTo>
                      <a:pt x="66" y="78"/>
                    </a:lnTo>
                    <a:lnTo>
                      <a:pt x="66" y="325"/>
                    </a:lnTo>
                    <a:lnTo>
                      <a:pt x="66" y="325"/>
                    </a:lnTo>
                    <a:lnTo>
                      <a:pt x="157" y="325"/>
                    </a:lnTo>
                    <a:close/>
                  </a:path>
                </a:pathLst>
              </a:custGeom>
              <a:solidFill>
                <a:srgbClr val="00579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12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40" name="T1">
                <a:extLst>
                  <a:ext uri="{FF2B5EF4-FFF2-40B4-BE49-F238E27FC236}">
                    <a16:creationId xmlns:a16="http://schemas.microsoft.com/office/drawing/2014/main" id="{E9832162-BAFA-4D45-BC83-046AED735FE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99033" y="168151"/>
                <a:ext cx="193675" cy="258763"/>
              </a:xfrm>
              <a:custGeom>
                <a:avLst/>
                <a:gdLst>
                  <a:gd name="T0" fmla="*/ 88 w 244"/>
                  <a:gd name="T1" fmla="*/ 78 h 325"/>
                  <a:gd name="T2" fmla="*/ 88 w 244"/>
                  <a:gd name="T3" fmla="*/ 325 h 325"/>
                  <a:gd name="T4" fmla="*/ 179 w 244"/>
                  <a:gd name="T5" fmla="*/ 325 h 325"/>
                  <a:gd name="T6" fmla="*/ 179 w 244"/>
                  <a:gd name="T7" fmla="*/ 78 h 325"/>
                  <a:gd name="T8" fmla="*/ 244 w 244"/>
                  <a:gd name="T9" fmla="*/ 78 h 325"/>
                  <a:gd name="T10" fmla="*/ 244 w 244"/>
                  <a:gd name="T11" fmla="*/ 0 h 325"/>
                  <a:gd name="T12" fmla="*/ 25 w 244"/>
                  <a:gd name="T13" fmla="*/ 0 h 325"/>
                  <a:gd name="T14" fmla="*/ 0 w 244"/>
                  <a:gd name="T15" fmla="*/ 78 h 325"/>
                  <a:gd name="T16" fmla="*/ 88 w 244"/>
                  <a:gd name="T17" fmla="*/ 78 h 3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44" h="325">
                    <a:moveTo>
                      <a:pt x="88" y="78"/>
                    </a:moveTo>
                    <a:lnTo>
                      <a:pt x="88" y="325"/>
                    </a:lnTo>
                    <a:lnTo>
                      <a:pt x="179" y="325"/>
                    </a:lnTo>
                    <a:lnTo>
                      <a:pt x="179" y="78"/>
                    </a:lnTo>
                    <a:lnTo>
                      <a:pt x="244" y="78"/>
                    </a:lnTo>
                    <a:lnTo>
                      <a:pt x="244" y="0"/>
                    </a:lnTo>
                    <a:lnTo>
                      <a:pt x="25" y="0"/>
                    </a:lnTo>
                    <a:lnTo>
                      <a:pt x="0" y="78"/>
                    </a:lnTo>
                    <a:lnTo>
                      <a:pt x="88" y="78"/>
                    </a:lnTo>
                    <a:close/>
                  </a:path>
                </a:pathLst>
              </a:custGeom>
              <a:solidFill>
                <a:srgbClr val="00579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12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41" name="V">
                <a:extLst>
                  <a:ext uri="{FF2B5EF4-FFF2-40B4-BE49-F238E27FC236}">
                    <a16:creationId xmlns:a16="http://schemas.microsoft.com/office/drawing/2014/main" id="{7C9CE488-2603-41F7-B8E4-40E3DAE30D8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67258" y="168151"/>
                <a:ext cx="230188" cy="258763"/>
              </a:xfrm>
              <a:custGeom>
                <a:avLst/>
                <a:gdLst>
                  <a:gd name="T0" fmla="*/ 184 w 289"/>
                  <a:gd name="T1" fmla="*/ 325 h 325"/>
                  <a:gd name="T2" fmla="*/ 289 w 289"/>
                  <a:gd name="T3" fmla="*/ 0 h 325"/>
                  <a:gd name="T4" fmla="*/ 197 w 289"/>
                  <a:gd name="T5" fmla="*/ 0 h 325"/>
                  <a:gd name="T6" fmla="*/ 143 w 289"/>
                  <a:gd name="T7" fmla="*/ 167 h 325"/>
                  <a:gd name="T8" fmla="*/ 135 w 289"/>
                  <a:gd name="T9" fmla="*/ 191 h 325"/>
                  <a:gd name="T10" fmla="*/ 135 w 289"/>
                  <a:gd name="T11" fmla="*/ 191 h 325"/>
                  <a:gd name="T12" fmla="*/ 135 w 289"/>
                  <a:gd name="T13" fmla="*/ 191 h 325"/>
                  <a:gd name="T14" fmla="*/ 135 w 289"/>
                  <a:gd name="T15" fmla="*/ 191 h 325"/>
                  <a:gd name="T16" fmla="*/ 135 w 289"/>
                  <a:gd name="T17" fmla="*/ 191 h 325"/>
                  <a:gd name="T18" fmla="*/ 135 w 289"/>
                  <a:gd name="T19" fmla="*/ 191 h 325"/>
                  <a:gd name="T20" fmla="*/ 135 w 289"/>
                  <a:gd name="T21" fmla="*/ 191 h 325"/>
                  <a:gd name="T22" fmla="*/ 128 w 289"/>
                  <a:gd name="T23" fmla="*/ 167 h 325"/>
                  <a:gd name="T24" fmla="*/ 91 w 289"/>
                  <a:gd name="T25" fmla="*/ 60 h 325"/>
                  <a:gd name="T26" fmla="*/ 0 w 289"/>
                  <a:gd name="T27" fmla="*/ 60 h 325"/>
                  <a:gd name="T28" fmla="*/ 90 w 289"/>
                  <a:gd name="T29" fmla="*/ 325 h 325"/>
                  <a:gd name="T30" fmla="*/ 184 w 289"/>
                  <a:gd name="T31" fmla="*/ 325 h 3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289" h="325">
                    <a:moveTo>
                      <a:pt x="184" y="325"/>
                    </a:moveTo>
                    <a:lnTo>
                      <a:pt x="289" y="0"/>
                    </a:lnTo>
                    <a:lnTo>
                      <a:pt x="197" y="0"/>
                    </a:lnTo>
                    <a:lnTo>
                      <a:pt x="143" y="167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28" y="167"/>
                    </a:lnTo>
                    <a:lnTo>
                      <a:pt x="91" y="60"/>
                    </a:lnTo>
                    <a:lnTo>
                      <a:pt x="0" y="60"/>
                    </a:lnTo>
                    <a:lnTo>
                      <a:pt x="90" y="325"/>
                    </a:lnTo>
                    <a:lnTo>
                      <a:pt x="184" y="325"/>
                    </a:lnTo>
                    <a:close/>
                  </a:path>
                </a:pathLst>
              </a:custGeom>
              <a:solidFill>
                <a:srgbClr val="F06E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12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</p:grpSp>
        <p:grpSp>
          <p:nvGrpSpPr>
            <p:cNvPr id="23" name="_VTT_logo_102019_07_blue_on_white" hidden="1">
              <a:extLst>
                <a:ext uri="{FF2B5EF4-FFF2-40B4-BE49-F238E27FC236}">
                  <a16:creationId xmlns:a16="http://schemas.microsoft.com/office/drawing/2014/main" id="{61D2E007-3ECF-44DD-974E-FA20895A2B30}"/>
                </a:ext>
              </a:extLst>
            </p:cNvPr>
            <p:cNvGrpSpPr/>
            <p:nvPr/>
          </p:nvGrpSpPr>
          <p:grpSpPr>
            <a:xfrm>
              <a:off x="7909204" y="1770762"/>
              <a:ext cx="971550" cy="655638"/>
              <a:chOff x="379933" y="-15999"/>
              <a:chExt cx="971550" cy="655638"/>
            </a:xfrm>
          </p:grpSpPr>
          <p:sp>
            <p:nvSpPr>
              <p:cNvPr id="34" name="Box">
                <a:extLst>
                  <a:ext uri="{FF2B5EF4-FFF2-40B4-BE49-F238E27FC236}">
                    <a16:creationId xmlns:a16="http://schemas.microsoft.com/office/drawing/2014/main" id="{636E86CD-F33F-4D87-9777-7422E14FC40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79933" y="-15999"/>
                <a:ext cx="971550" cy="655638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12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35" name="T2">
                <a:extLst>
                  <a:ext uri="{FF2B5EF4-FFF2-40B4-BE49-F238E27FC236}">
                    <a16:creationId xmlns:a16="http://schemas.microsoft.com/office/drawing/2014/main" id="{A18EBE30-9BE8-4279-B65D-FC41D3122D8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11758" y="168151"/>
                <a:ext cx="176213" cy="258763"/>
              </a:xfrm>
              <a:custGeom>
                <a:avLst/>
                <a:gdLst>
                  <a:gd name="T0" fmla="*/ 157 w 222"/>
                  <a:gd name="T1" fmla="*/ 325 h 325"/>
                  <a:gd name="T2" fmla="*/ 157 w 222"/>
                  <a:gd name="T3" fmla="*/ 78 h 325"/>
                  <a:gd name="T4" fmla="*/ 222 w 222"/>
                  <a:gd name="T5" fmla="*/ 78 h 325"/>
                  <a:gd name="T6" fmla="*/ 222 w 222"/>
                  <a:gd name="T7" fmla="*/ 0 h 325"/>
                  <a:gd name="T8" fmla="*/ 0 w 222"/>
                  <a:gd name="T9" fmla="*/ 0 h 325"/>
                  <a:gd name="T10" fmla="*/ 0 w 222"/>
                  <a:gd name="T11" fmla="*/ 78 h 325"/>
                  <a:gd name="T12" fmla="*/ 66 w 222"/>
                  <a:gd name="T13" fmla="*/ 78 h 325"/>
                  <a:gd name="T14" fmla="*/ 66 w 222"/>
                  <a:gd name="T15" fmla="*/ 325 h 325"/>
                  <a:gd name="T16" fmla="*/ 66 w 222"/>
                  <a:gd name="T17" fmla="*/ 325 h 325"/>
                  <a:gd name="T18" fmla="*/ 157 w 222"/>
                  <a:gd name="T19" fmla="*/ 325 h 3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22" h="325">
                    <a:moveTo>
                      <a:pt x="157" y="325"/>
                    </a:moveTo>
                    <a:lnTo>
                      <a:pt x="157" y="78"/>
                    </a:lnTo>
                    <a:lnTo>
                      <a:pt x="222" y="78"/>
                    </a:lnTo>
                    <a:lnTo>
                      <a:pt x="222" y="0"/>
                    </a:lnTo>
                    <a:lnTo>
                      <a:pt x="0" y="0"/>
                    </a:lnTo>
                    <a:lnTo>
                      <a:pt x="0" y="78"/>
                    </a:lnTo>
                    <a:lnTo>
                      <a:pt x="66" y="78"/>
                    </a:lnTo>
                    <a:lnTo>
                      <a:pt x="66" y="325"/>
                    </a:lnTo>
                    <a:lnTo>
                      <a:pt x="66" y="325"/>
                    </a:lnTo>
                    <a:lnTo>
                      <a:pt x="157" y="325"/>
                    </a:lnTo>
                    <a:close/>
                  </a:path>
                </a:pathLst>
              </a:custGeom>
              <a:solidFill>
                <a:srgbClr val="00579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12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36" name="T1">
                <a:extLst>
                  <a:ext uri="{FF2B5EF4-FFF2-40B4-BE49-F238E27FC236}">
                    <a16:creationId xmlns:a16="http://schemas.microsoft.com/office/drawing/2014/main" id="{E1CD1D17-1C11-47B0-BE9F-DA932BE397A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99033" y="168151"/>
                <a:ext cx="193675" cy="258763"/>
              </a:xfrm>
              <a:custGeom>
                <a:avLst/>
                <a:gdLst>
                  <a:gd name="T0" fmla="*/ 88 w 244"/>
                  <a:gd name="T1" fmla="*/ 78 h 325"/>
                  <a:gd name="T2" fmla="*/ 88 w 244"/>
                  <a:gd name="T3" fmla="*/ 325 h 325"/>
                  <a:gd name="T4" fmla="*/ 179 w 244"/>
                  <a:gd name="T5" fmla="*/ 325 h 325"/>
                  <a:gd name="T6" fmla="*/ 179 w 244"/>
                  <a:gd name="T7" fmla="*/ 78 h 325"/>
                  <a:gd name="T8" fmla="*/ 244 w 244"/>
                  <a:gd name="T9" fmla="*/ 78 h 325"/>
                  <a:gd name="T10" fmla="*/ 244 w 244"/>
                  <a:gd name="T11" fmla="*/ 0 h 325"/>
                  <a:gd name="T12" fmla="*/ 25 w 244"/>
                  <a:gd name="T13" fmla="*/ 0 h 325"/>
                  <a:gd name="T14" fmla="*/ 0 w 244"/>
                  <a:gd name="T15" fmla="*/ 78 h 325"/>
                  <a:gd name="T16" fmla="*/ 88 w 244"/>
                  <a:gd name="T17" fmla="*/ 78 h 3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44" h="325">
                    <a:moveTo>
                      <a:pt x="88" y="78"/>
                    </a:moveTo>
                    <a:lnTo>
                      <a:pt x="88" y="325"/>
                    </a:lnTo>
                    <a:lnTo>
                      <a:pt x="179" y="325"/>
                    </a:lnTo>
                    <a:lnTo>
                      <a:pt x="179" y="78"/>
                    </a:lnTo>
                    <a:lnTo>
                      <a:pt x="244" y="78"/>
                    </a:lnTo>
                    <a:lnTo>
                      <a:pt x="244" y="0"/>
                    </a:lnTo>
                    <a:lnTo>
                      <a:pt x="25" y="0"/>
                    </a:lnTo>
                    <a:lnTo>
                      <a:pt x="0" y="78"/>
                    </a:lnTo>
                    <a:lnTo>
                      <a:pt x="88" y="78"/>
                    </a:lnTo>
                    <a:close/>
                  </a:path>
                </a:pathLst>
              </a:custGeom>
              <a:solidFill>
                <a:srgbClr val="00579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12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37" name="V">
                <a:extLst>
                  <a:ext uri="{FF2B5EF4-FFF2-40B4-BE49-F238E27FC236}">
                    <a16:creationId xmlns:a16="http://schemas.microsoft.com/office/drawing/2014/main" id="{DD8BE6FA-4FE5-49CA-85DD-2B5168D0A68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67258" y="168151"/>
                <a:ext cx="230188" cy="258763"/>
              </a:xfrm>
              <a:custGeom>
                <a:avLst/>
                <a:gdLst>
                  <a:gd name="T0" fmla="*/ 184 w 289"/>
                  <a:gd name="T1" fmla="*/ 325 h 325"/>
                  <a:gd name="T2" fmla="*/ 289 w 289"/>
                  <a:gd name="T3" fmla="*/ 0 h 325"/>
                  <a:gd name="T4" fmla="*/ 197 w 289"/>
                  <a:gd name="T5" fmla="*/ 0 h 325"/>
                  <a:gd name="T6" fmla="*/ 143 w 289"/>
                  <a:gd name="T7" fmla="*/ 167 h 325"/>
                  <a:gd name="T8" fmla="*/ 135 w 289"/>
                  <a:gd name="T9" fmla="*/ 191 h 325"/>
                  <a:gd name="T10" fmla="*/ 135 w 289"/>
                  <a:gd name="T11" fmla="*/ 191 h 325"/>
                  <a:gd name="T12" fmla="*/ 135 w 289"/>
                  <a:gd name="T13" fmla="*/ 191 h 325"/>
                  <a:gd name="T14" fmla="*/ 135 w 289"/>
                  <a:gd name="T15" fmla="*/ 191 h 325"/>
                  <a:gd name="T16" fmla="*/ 135 w 289"/>
                  <a:gd name="T17" fmla="*/ 191 h 325"/>
                  <a:gd name="T18" fmla="*/ 135 w 289"/>
                  <a:gd name="T19" fmla="*/ 191 h 325"/>
                  <a:gd name="T20" fmla="*/ 135 w 289"/>
                  <a:gd name="T21" fmla="*/ 191 h 325"/>
                  <a:gd name="T22" fmla="*/ 128 w 289"/>
                  <a:gd name="T23" fmla="*/ 167 h 325"/>
                  <a:gd name="T24" fmla="*/ 91 w 289"/>
                  <a:gd name="T25" fmla="*/ 60 h 325"/>
                  <a:gd name="T26" fmla="*/ 0 w 289"/>
                  <a:gd name="T27" fmla="*/ 60 h 325"/>
                  <a:gd name="T28" fmla="*/ 90 w 289"/>
                  <a:gd name="T29" fmla="*/ 325 h 325"/>
                  <a:gd name="T30" fmla="*/ 184 w 289"/>
                  <a:gd name="T31" fmla="*/ 325 h 3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289" h="325">
                    <a:moveTo>
                      <a:pt x="184" y="325"/>
                    </a:moveTo>
                    <a:lnTo>
                      <a:pt x="289" y="0"/>
                    </a:lnTo>
                    <a:lnTo>
                      <a:pt x="197" y="0"/>
                    </a:lnTo>
                    <a:lnTo>
                      <a:pt x="143" y="167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28" y="167"/>
                    </a:lnTo>
                    <a:lnTo>
                      <a:pt x="91" y="60"/>
                    </a:lnTo>
                    <a:lnTo>
                      <a:pt x="0" y="60"/>
                    </a:lnTo>
                    <a:lnTo>
                      <a:pt x="90" y="325"/>
                    </a:lnTo>
                    <a:lnTo>
                      <a:pt x="184" y="325"/>
                    </a:lnTo>
                    <a:close/>
                  </a:path>
                </a:pathLst>
              </a:custGeom>
              <a:solidFill>
                <a:srgbClr val="00579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12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</p:grpSp>
        <p:grpSp>
          <p:nvGrpSpPr>
            <p:cNvPr id="24" name="_VTT_logo_102019_08_black_on_white" hidden="1">
              <a:extLst>
                <a:ext uri="{FF2B5EF4-FFF2-40B4-BE49-F238E27FC236}">
                  <a16:creationId xmlns:a16="http://schemas.microsoft.com/office/drawing/2014/main" id="{26D6B085-3229-40BD-9DCF-DA3DF1503D16}"/>
                </a:ext>
              </a:extLst>
            </p:cNvPr>
            <p:cNvGrpSpPr/>
            <p:nvPr/>
          </p:nvGrpSpPr>
          <p:grpSpPr>
            <a:xfrm>
              <a:off x="7909204" y="1770762"/>
              <a:ext cx="971550" cy="655638"/>
              <a:chOff x="379933" y="-15999"/>
              <a:chExt cx="971550" cy="655638"/>
            </a:xfrm>
          </p:grpSpPr>
          <p:sp>
            <p:nvSpPr>
              <p:cNvPr id="30" name="Box">
                <a:extLst>
                  <a:ext uri="{FF2B5EF4-FFF2-40B4-BE49-F238E27FC236}">
                    <a16:creationId xmlns:a16="http://schemas.microsoft.com/office/drawing/2014/main" id="{675FAD42-5184-482E-9335-456AEA67F33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79933" y="-15999"/>
                <a:ext cx="971550" cy="655638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12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31" name="T2">
                <a:extLst>
                  <a:ext uri="{FF2B5EF4-FFF2-40B4-BE49-F238E27FC236}">
                    <a16:creationId xmlns:a16="http://schemas.microsoft.com/office/drawing/2014/main" id="{A3E16945-E603-4A7C-91FD-86CC2275167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11758" y="168151"/>
                <a:ext cx="176213" cy="258763"/>
              </a:xfrm>
              <a:custGeom>
                <a:avLst/>
                <a:gdLst>
                  <a:gd name="T0" fmla="*/ 157 w 222"/>
                  <a:gd name="T1" fmla="*/ 325 h 325"/>
                  <a:gd name="T2" fmla="*/ 157 w 222"/>
                  <a:gd name="T3" fmla="*/ 78 h 325"/>
                  <a:gd name="T4" fmla="*/ 222 w 222"/>
                  <a:gd name="T5" fmla="*/ 78 h 325"/>
                  <a:gd name="T6" fmla="*/ 222 w 222"/>
                  <a:gd name="T7" fmla="*/ 0 h 325"/>
                  <a:gd name="T8" fmla="*/ 0 w 222"/>
                  <a:gd name="T9" fmla="*/ 0 h 325"/>
                  <a:gd name="T10" fmla="*/ 0 w 222"/>
                  <a:gd name="T11" fmla="*/ 78 h 325"/>
                  <a:gd name="T12" fmla="*/ 66 w 222"/>
                  <a:gd name="T13" fmla="*/ 78 h 325"/>
                  <a:gd name="T14" fmla="*/ 66 w 222"/>
                  <a:gd name="T15" fmla="*/ 325 h 325"/>
                  <a:gd name="T16" fmla="*/ 66 w 222"/>
                  <a:gd name="T17" fmla="*/ 325 h 325"/>
                  <a:gd name="T18" fmla="*/ 157 w 222"/>
                  <a:gd name="T19" fmla="*/ 325 h 3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22" h="325">
                    <a:moveTo>
                      <a:pt x="157" y="325"/>
                    </a:moveTo>
                    <a:lnTo>
                      <a:pt x="157" y="78"/>
                    </a:lnTo>
                    <a:lnTo>
                      <a:pt x="222" y="78"/>
                    </a:lnTo>
                    <a:lnTo>
                      <a:pt x="222" y="0"/>
                    </a:lnTo>
                    <a:lnTo>
                      <a:pt x="0" y="0"/>
                    </a:lnTo>
                    <a:lnTo>
                      <a:pt x="0" y="78"/>
                    </a:lnTo>
                    <a:lnTo>
                      <a:pt x="66" y="78"/>
                    </a:lnTo>
                    <a:lnTo>
                      <a:pt x="66" y="325"/>
                    </a:lnTo>
                    <a:lnTo>
                      <a:pt x="66" y="325"/>
                    </a:lnTo>
                    <a:lnTo>
                      <a:pt x="157" y="32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12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32" name="T1">
                <a:extLst>
                  <a:ext uri="{FF2B5EF4-FFF2-40B4-BE49-F238E27FC236}">
                    <a16:creationId xmlns:a16="http://schemas.microsoft.com/office/drawing/2014/main" id="{454A94AA-964C-4F59-A26F-67DFDB83E23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99033" y="168151"/>
                <a:ext cx="193675" cy="258763"/>
              </a:xfrm>
              <a:custGeom>
                <a:avLst/>
                <a:gdLst>
                  <a:gd name="T0" fmla="*/ 88 w 244"/>
                  <a:gd name="T1" fmla="*/ 78 h 325"/>
                  <a:gd name="T2" fmla="*/ 88 w 244"/>
                  <a:gd name="T3" fmla="*/ 325 h 325"/>
                  <a:gd name="T4" fmla="*/ 179 w 244"/>
                  <a:gd name="T5" fmla="*/ 325 h 325"/>
                  <a:gd name="T6" fmla="*/ 179 w 244"/>
                  <a:gd name="T7" fmla="*/ 78 h 325"/>
                  <a:gd name="T8" fmla="*/ 244 w 244"/>
                  <a:gd name="T9" fmla="*/ 78 h 325"/>
                  <a:gd name="T10" fmla="*/ 244 w 244"/>
                  <a:gd name="T11" fmla="*/ 0 h 325"/>
                  <a:gd name="T12" fmla="*/ 25 w 244"/>
                  <a:gd name="T13" fmla="*/ 0 h 325"/>
                  <a:gd name="T14" fmla="*/ 0 w 244"/>
                  <a:gd name="T15" fmla="*/ 78 h 325"/>
                  <a:gd name="T16" fmla="*/ 88 w 244"/>
                  <a:gd name="T17" fmla="*/ 78 h 3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44" h="325">
                    <a:moveTo>
                      <a:pt x="88" y="78"/>
                    </a:moveTo>
                    <a:lnTo>
                      <a:pt x="88" y="325"/>
                    </a:lnTo>
                    <a:lnTo>
                      <a:pt x="179" y="325"/>
                    </a:lnTo>
                    <a:lnTo>
                      <a:pt x="179" y="78"/>
                    </a:lnTo>
                    <a:lnTo>
                      <a:pt x="244" y="78"/>
                    </a:lnTo>
                    <a:lnTo>
                      <a:pt x="244" y="0"/>
                    </a:lnTo>
                    <a:lnTo>
                      <a:pt x="25" y="0"/>
                    </a:lnTo>
                    <a:lnTo>
                      <a:pt x="0" y="78"/>
                    </a:lnTo>
                    <a:lnTo>
                      <a:pt x="88" y="78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12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33" name="V">
                <a:extLst>
                  <a:ext uri="{FF2B5EF4-FFF2-40B4-BE49-F238E27FC236}">
                    <a16:creationId xmlns:a16="http://schemas.microsoft.com/office/drawing/2014/main" id="{054710AB-8642-4CFE-ABAF-57D35CC212B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67258" y="168151"/>
                <a:ext cx="230188" cy="258763"/>
              </a:xfrm>
              <a:custGeom>
                <a:avLst/>
                <a:gdLst>
                  <a:gd name="T0" fmla="*/ 184 w 289"/>
                  <a:gd name="T1" fmla="*/ 325 h 325"/>
                  <a:gd name="T2" fmla="*/ 289 w 289"/>
                  <a:gd name="T3" fmla="*/ 0 h 325"/>
                  <a:gd name="T4" fmla="*/ 197 w 289"/>
                  <a:gd name="T5" fmla="*/ 0 h 325"/>
                  <a:gd name="T6" fmla="*/ 143 w 289"/>
                  <a:gd name="T7" fmla="*/ 167 h 325"/>
                  <a:gd name="T8" fmla="*/ 135 w 289"/>
                  <a:gd name="T9" fmla="*/ 191 h 325"/>
                  <a:gd name="T10" fmla="*/ 135 w 289"/>
                  <a:gd name="T11" fmla="*/ 191 h 325"/>
                  <a:gd name="T12" fmla="*/ 135 w 289"/>
                  <a:gd name="T13" fmla="*/ 191 h 325"/>
                  <a:gd name="T14" fmla="*/ 135 w 289"/>
                  <a:gd name="T15" fmla="*/ 191 h 325"/>
                  <a:gd name="T16" fmla="*/ 135 w 289"/>
                  <a:gd name="T17" fmla="*/ 191 h 325"/>
                  <a:gd name="T18" fmla="*/ 135 w 289"/>
                  <a:gd name="T19" fmla="*/ 191 h 325"/>
                  <a:gd name="T20" fmla="*/ 135 w 289"/>
                  <a:gd name="T21" fmla="*/ 191 h 325"/>
                  <a:gd name="T22" fmla="*/ 128 w 289"/>
                  <a:gd name="T23" fmla="*/ 167 h 325"/>
                  <a:gd name="T24" fmla="*/ 91 w 289"/>
                  <a:gd name="T25" fmla="*/ 60 h 325"/>
                  <a:gd name="T26" fmla="*/ 0 w 289"/>
                  <a:gd name="T27" fmla="*/ 60 h 325"/>
                  <a:gd name="T28" fmla="*/ 90 w 289"/>
                  <a:gd name="T29" fmla="*/ 325 h 325"/>
                  <a:gd name="T30" fmla="*/ 184 w 289"/>
                  <a:gd name="T31" fmla="*/ 325 h 3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289" h="325">
                    <a:moveTo>
                      <a:pt x="184" y="325"/>
                    </a:moveTo>
                    <a:lnTo>
                      <a:pt x="289" y="0"/>
                    </a:lnTo>
                    <a:lnTo>
                      <a:pt x="197" y="0"/>
                    </a:lnTo>
                    <a:lnTo>
                      <a:pt x="143" y="167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28" y="167"/>
                    </a:lnTo>
                    <a:lnTo>
                      <a:pt x="91" y="60"/>
                    </a:lnTo>
                    <a:lnTo>
                      <a:pt x="0" y="60"/>
                    </a:lnTo>
                    <a:lnTo>
                      <a:pt x="90" y="325"/>
                    </a:lnTo>
                    <a:lnTo>
                      <a:pt x="184" y="32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12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</p:grpSp>
        <p:grpSp>
          <p:nvGrpSpPr>
            <p:cNvPr id="25" name="_VTT_logo_102019_09_orange_on_white" hidden="1">
              <a:extLst>
                <a:ext uri="{FF2B5EF4-FFF2-40B4-BE49-F238E27FC236}">
                  <a16:creationId xmlns:a16="http://schemas.microsoft.com/office/drawing/2014/main" id="{1BF79268-3243-4866-806D-6DD75716890D}"/>
                </a:ext>
              </a:extLst>
            </p:cNvPr>
            <p:cNvGrpSpPr/>
            <p:nvPr/>
          </p:nvGrpSpPr>
          <p:grpSpPr>
            <a:xfrm>
              <a:off x="7909204" y="1770762"/>
              <a:ext cx="971550" cy="655638"/>
              <a:chOff x="379933" y="-15999"/>
              <a:chExt cx="971550" cy="655638"/>
            </a:xfrm>
          </p:grpSpPr>
          <p:sp>
            <p:nvSpPr>
              <p:cNvPr id="26" name="Box">
                <a:extLst>
                  <a:ext uri="{FF2B5EF4-FFF2-40B4-BE49-F238E27FC236}">
                    <a16:creationId xmlns:a16="http://schemas.microsoft.com/office/drawing/2014/main" id="{D7E3A7C8-A27F-495F-8448-FB07DB8F7E5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79933" y="-15999"/>
                <a:ext cx="971550" cy="655638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12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27" name="T2">
                <a:extLst>
                  <a:ext uri="{FF2B5EF4-FFF2-40B4-BE49-F238E27FC236}">
                    <a16:creationId xmlns:a16="http://schemas.microsoft.com/office/drawing/2014/main" id="{26085335-A298-4AF8-961A-70AFEFCD4FF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11758" y="168151"/>
                <a:ext cx="176213" cy="258763"/>
              </a:xfrm>
              <a:custGeom>
                <a:avLst/>
                <a:gdLst>
                  <a:gd name="T0" fmla="*/ 157 w 222"/>
                  <a:gd name="T1" fmla="*/ 325 h 325"/>
                  <a:gd name="T2" fmla="*/ 157 w 222"/>
                  <a:gd name="T3" fmla="*/ 78 h 325"/>
                  <a:gd name="T4" fmla="*/ 222 w 222"/>
                  <a:gd name="T5" fmla="*/ 78 h 325"/>
                  <a:gd name="T6" fmla="*/ 222 w 222"/>
                  <a:gd name="T7" fmla="*/ 0 h 325"/>
                  <a:gd name="T8" fmla="*/ 0 w 222"/>
                  <a:gd name="T9" fmla="*/ 0 h 325"/>
                  <a:gd name="T10" fmla="*/ 0 w 222"/>
                  <a:gd name="T11" fmla="*/ 78 h 325"/>
                  <a:gd name="T12" fmla="*/ 66 w 222"/>
                  <a:gd name="T13" fmla="*/ 78 h 325"/>
                  <a:gd name="T14" fmla="*/ 66 w 222"/>
                  <a:gd name="T15" fmla="*/ 325 h 325"/>
                  <a:gd name="T16" fmla="*/ 66 w 222"/>
                  <a:gd name="T17" fmla="*/ 325 h 325"/>
                  <a:gd name="T18" fmla="*/ 157 w 222"/>
                  <a:gd name="T19" fmla="*/ 325 h 3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22" h="325">
                    <a:moveTo>
                      <a:pt x="157" y="325"/>
                    </a:moveTo>
                    <a:lnTo>
                      <a:pt x="157" y="78"/>
                    </a:lnTo>
                    <a:lnTo>
                      <a:pt x="222" y="78"/>
                    </a:lnTo>
                    <a:lnTo>
                      <a:pt x="222" y="0"/>
                    </a:lnTo>
                    <a:lnTo>
                      <a:pt x="0" y="0"/>
                    </a:lnTo>
                    <a:lnTo>
                      <a:pt x="0" y="78"/>
                    </a:lnTo>
                    <a:lnTo>
                      <a:pt x="66" y="78"/>
                    </a:lnTo>
                    <a:lnTo>
                      <a:pt x="66" y="325"/>
                    </a:lnTo>
                    <a:lnTo>
                      <a:pt x="66" y="325"/>
                    </a:lnTo>
                    <a:lnTo>
                      <a:pt x="157" y="325"/>
                    </a:lnTo>
                    <a:close/>
                  </a:path>
                </a:pathLst>
              </a:custGeom>
              <a:solidFill>
                <a:srgbClr val="F06E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12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28" name="T1">
                <a:extLst>
                  <a:ext uri="{FF2B5EF4-FFF2-40B4-BE49-F238E27FC236}">
                    <a16:creationId xmlns:a16="http://schemas.microsoft.com/office/drawing/2014/main" id="{CB02BD5F-2803-4C44-AF48-342472FC098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99033" y="168151"/>
                <a:ext cx="193675" cy="258763"/>
              </a:xfrm>
              <a:custGeom>
                <a:avLst/>
                <a:gdLst>
                  <a:gd name="T0" fmla="*/ 88 w 244"/>
                  <a:gd name="T1" fmla="*/ 78 h 325"/>
                  <a:gd name="T2" fmla="*/ 88 w 244"/>
                  <a:gd name="T3" fmla="*/ 325 h 325"/>
                  <a:gd name="T4" fmla="*/ 179 w 244"/>
                  <a:gd name="T5" fmla="*/ 325 h 325"/>
                  <a:gd name="T6" fmla="*/ 179 w 244"/>
                  <a:gd name="T7" fmla="*/ 78 h 325"/>
                  <a:gd name="T8" fmla="*/ 244 w 244"/>
                  <a:gd name="T9" fmla="*/ 78 h 325"/>
                  <a:gd name="T10" fmla="*/ 244 w 244"/>
                  <a:gd name="T11" fmla="*/ 0 h 325"/>
                  <a:gd name="T12" fmla="*/ 25 w 244"/>
                  <a:gd name="T13" fmla="*/ 0 h 325"/>
                  <a:gd name="T14" fmla="*/ 0 w 244"/>
                  <a:gd name="T15" fmla="*/ 78 h 325"/>
                  <a:gd name="T16" fmla="*/ 88 w 244"/>
                  <a:gd name="T17" fmla="*/ 78 h 3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44" h="325">
                    <a:moveTo>
                      <a:pt x="88" y="78"/>
                    </a:moveTo>
                    <a:lnTo>
                      <a:pt x="88" y="325"/>
                    </a:lnTo>
                    <a:lnTo>
                      <a:pt x="179" y="325"/>
                    </a:lnTo>
                    <a:lnTo>
                      <a:pt x="179" y="78"/>
                    </a:lnTo>
                    <a:lnTo>
                      <a:pt x="244" y="78"/>
                    </a:lnTo>
                    <a:lnTo>
                      <a:pt x="244" y="0"/>
                    </a:lnTo>
                    <a:lnTo>
                      <a:pt x="25" y="0"/>
                    </a:lnTo>
                    <a:lnTo>
                      <a:pt x="0" y="78"/>
                    </a:lnTo>
                    <a:lnTo>
                      <a:pt x="88" y="78"/>
                    </a:lnTo>
                    <a:close/>
                  </a:path>
                </a:pathLst>
              </a:custGeom>
              <a:solidFill>
                <a:srgbClr val="F06E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12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29" name="V">
                <a:extLst>
                  <a:ext uri="{FF2B5EF4-FFF2-40B4-BE49-F238E27FC236}">
                    <a16:creationId xmlns:a16="http://schemas.microsoft.com/office/drawing/2014/main" id="{5C7FCEF8-1D1A-499B-BE37-AFFA9486AEA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67258" y="168151"/>
                <a:ext cx="230188" cy="258763"/>
              </a:xfrm>
              <a:custGeom>
                <a:avLst/>
                <a:gdLst>
                  <a:gd name="T0" fmla="*/ 184 w 289"/>
                  <a:gd name="T1" fmla="*/ 325 h 325"/>
                  <a:gd name="T2" fmla="*/ 289 w 289"/>
                  <a:gd name="T3" fmla="*/ 0 h 325"/>
                  <a:gd name="T4" fmla="*/ 197 w 289"/>
                  <a:gd name="T5" fmla="*/ 0 h 325"/>
                  <a:gd name="T6" fmla="*/ 143 w 289"/>
                  <a:gd name="T7" fmla="*/ 167 h 325"/>
                  <a:gd name="T8" fmla="*/ 135 w 289"/>
                  <a:gd name="T9" fmla="*/ 191 h 325"/>
                  <a:gd name="T10" fmla="*/ 135 w 289"/>
                  <a:gd name="T11" fmla="*/ 191 h 325"/>
                  <a:gd name="T12" fmla="*/ 135 w 289"/>
                  <a:gd name="T13" fmla="*/ 191 h 325"/>
                  <a:gd name="T14" fmla="*/ 135 w 289"/>
                  <a:gd name="T15" fmla="*/ 191 h 325"/>
                  <a:gd name="T16" fmla="*/ 135 w 289"/>
                  <a:gd name="T17" fmla="*/ 191 h 325"/>
                  <a:gd name="T18" fmla="*/ 135 w 289"/>
                  <a:gd name="T19" fmla="*/ 191 h 325"/>
                  <a:gd name="T20" fmla="*/ 135 w 289"/>
                  <a:gd name="T21" fmla="*/ 191 h 325"/>
                  <a:gd name="T22" fmla="*/ 128 w 289"/>
                  <a:gd name="T23" fmla="*/ 167 h 325"/>
                  <a:gd name="T24" fmla="*/ 91 w 289"/>
                  <a:gd name="T25" fmla="*/ 60 h 325"/>
                  <a:gd name="T26" fmla="*/ 0 w 289"/>
                  <a:gd name="T27" fmla="*/ 60 h 325"/>
                  <a:gd name="T28" fmla="*/ 90 w 289"/>
                  <a:gd name="T29" fmla="*/ 325 h 325"/>
                  <a:gd name="T30" fmla="*/ 184 w 289"/>
                  <a:gd name="T31" fmla="*/ 325 h 3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289" h="325">
                    <a:moveTo>
                      <a:pt x="184" y="325"/>
                    </a:moveTo>
                    <a:lnTo>
                      <a:pt x="289" y="0"/>
                    </a:lnTo>
                    <a:lnTo>
                      <a:pt x="197" y="0"/>
                    </a:lnTo>
                    <a:lnTo>
                      <a:pt x="143" y="167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28" y="167"/>
                    </a:lnTo>
                    <a:lnTo>
                      <a:pt x="91" y="60"/>
                    </a:lnTo>
                    <a:lnTo>
                      <a:pt x="0" y="60"/>
                    </a:lnTo>
                    <a:lnTo>
                      <a:pt x="90" y="325"/>
                    </a:lnTo>
                    <a:lnTo>
                      <a:pt x="184" y="325"/>
                    </a:lnTo>
                    <a:close/>
                  </a:path>
                </a:pathLst>
              </a:custGeom>
              <a:solidFill>
                <a:srgbClr val="F06E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12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572419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E033EDE4-6935-4ACB-BE3B-80276B171B3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1"/>
            <a:ext cx="12191999" cy="6858001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3A3D668E-941F-DC75-0F38-982775B524C4}"/>
              </a:ext>
            </a:extLst>
          </p:cNvPr>
          <p:cNvSpPr/>
          <p:nvPr userDrawn="1"/>
        </p:nvSpPr>
        <p:spPr>
          <a:xfrm>
            <a:off x="111760" y="101600"/>
            <a:ext cx="11968481" cy="6654800"/>
          </a:xfrm>
          <a:prstGeom prst="rect">
            <a:avLst/>
          </a:prstGeom>
          <a:solidFill>
            <a:schemeClr val="bg1">
              <a:alpha val="77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21F2FCF0-746D-ED48-AE65-941B8377F4A2}"/>
              </a:ext>
            </a:extLst>
          </p:cNvPr>
          <p:cNvSpPr/>
          <p:nvPr userDrawn="1"/>
        </p:nvSpPr>
        <p:spPr>
          <a:xfrm>
            <a:off x="111759" y="5182054"/>
            <a:ext cx="11968482" cy="1574346"/>
          </a:xfrm>
          <a:prstGeom prst="rect">
            <a:avLst/>
          </a:prstGeom>
          <a:solidFill>
            <a:schemeClr val="bg1">
              <a:alpha val="4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2292" y="836687"/>
            <a:ext cx="7027416" cy="1984372"/>
          </a:xfrm>
          <a:prstGeom prst="rect">
            <a:avLst/>
          </a:prstGeom>
        </p:spPr>
        <p:txBody>
          <a:bodyPr anchor="b">
            <a:noAutofit/>
          </a:bodyPr>
          <a:lstStyle>
            <a:lvl1pPr algn="ctr">
              <a:defRPr sz="6000" b="1">
                <a:solidFill>
                  <a:schemeClr val="accent5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055484" y="3438099"/>
            <a:ext cx="6081032" cy="809353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 algn="ctr">
              <a:lnSpc>
                <a:spcPct val="100000"/>
              </a:lnSpc>
              <a:buNone/>
              <a:defRPr sz="2400">
                <a:solidFill>
                  <a:schemeClr val="accent5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56" hasCustomPrompt="1"/>
          </p:nvPr>
        </p:nvSpPr>
        <p:spPr>
          <a:xfrm>
            <a:off x="4351338" y="4335620"/>
            <a:ext cx="3489325" cy="5207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800" i="1" baseline="0">
                <a:solidFill>
                  <a:schemeClr val="accent5"/>
                </a:solidFill>
              </a:defRPr>
            </a:lvl1pPr>
          </a:lstStyle>
          <a:p>
            <a:pPr lvl="0"/>
            <a:r>
              <a:rPr lang="en-US"/>
              <a:t>Insert presentation date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D591820D-B66D-413E-8CBE-044FE1161E54}"/>
              </a:ext>
            </a:extLst>
          </p:cNvPr>
          <p:cNvSpPr/>
          <p:nvPr userDrawn="1"/>
        </p:nvSpPr>
        <p:spPr>
          <a:xfrm>
            <a:off x="4998717" y="3122713"/>
            <a:ext cx="2194564" cy="45719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grpSp>
        <p:nvGrpSpPr>
          <p:cNvPr id="117" name="Group 116">
            <a:extLst>
              <a:ext uri="{FF2B5EF4-FFF2-40B4-BE49-F238E27FC236}">
                <a16:creationId xmlns:a16="http://schemas.microsoft.com/office/drawing/2014/main" id="{C636D3B1-4A25-4623-9520-B7FEE227D616}"/>
              </a:ext>
            </a:extLst>
          </p:cNvPr>
          <p:cNvGrpSpPr/>
          <p:nvPr userDrawn="1"/>
        </p:nvGrpSpPr>
        <p:grpSpPr>
          <a:xfrm>
            <a:off x="5978761" y="5530859"/>
            <a:ext cx="5843413" cy="862483"/>
            <a:chOff x="572230" y="5831120"/>
            <a:chExt cx="5843413" cy="862483"/>
          </a:xfrm>
        </p:grpSpPr>
        <p:pic>
          <p:nvPicPr>
            <p:cNvPr id="118" name="Picture 9">
              <a:extLst>
                <a:ext uri="{FF2B5EF4-FFF2-40B4-BE49-F238E27FC236}">
                  <a16:creationId xmlns:a16="http://schemas.microsoft.com/office/drawing/2014/main" id="{6D16D06F-7F9C-43F5-92D4-513D49E787AA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694504" y="5838468"/>
              <a:ext cx="590550" cy="3937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19" name="Rectangle 118">
              <a:extLst>
                <a:ext uri="{FF2B5EF4-FFF2-40B4-BE49-F238E27FC236}">
                  <a16:creationId xmlns:a16="http://schemas.microsoft.com/office/drawing/2014/main" id="{61660EF0-2D9F-4BB9-952F-5B51BE84BE2C}"/>
                </a:ext>
              </a:extLst>
            </p:cNvPr>
            <p:cNvSpPr/>
            <p:nvPr userDrawn="1"/>
          </p:nvSpPr>
          <p:spPr>
            <a:xfrm>
              <a:off x="1274262" y="5831120"/>
              <a:ext cx="5141381" cy="43088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/>
              <a:r>
                <a:rPr lang="en-US" sz="1100">
                  <a:solidFill>
                    <a:schemeClr val="accent5"/>
                  </a:solidFill>
                  <a:effectLst/>
                  <a:latin typeface="+mn-lt"/>
                  <a:ea typeface="Calibri" charset="0"/>
                  <a:cs typeface="Times New Roman" charset="0"/>
                </a:rPr>
                <a:t>This project has received funding from the European Union’s Horizon Europe research and innovation </a:t>
              </a:r>
              <a:r>
                <a:rPr lang="en-US" sz="1100" err="1">
                  <a:solidFill>
                    <a:schemeClr val="accent5"/>
                  </a:solidFill>
                  <a:effectLst/>
                  <a:latin typeface="+mn-lt"/>
                  <a:ea typeface="Calibri" charset="0"/>
                  <a:cs typeface="Times New Roman" charset="0"/>
                </a:rPr>
                <a:t>programme</a:t>
              </a:r>
              <a:r>
                <a:rPr lang="en-US" sz="1100">
                  <a:solidFill>
                    <a:schemeClr val="accent5"/>
                  </a:solidFill>
                  <a:effectLst/>
                  <a:latin typeface="+mn-lt"/>
                  <a:ea typeface="Calibri" charset="0"/>
                  <a:cs typeface="Times New Roman" charset="0"/>
                </a:rPr>
                <a:t> under Grant Agreement No. 101091575</a:t>
              </a:r>
            </a:p>
          </p:txBody>
        </p:sp>
        <p:sp>
          <p:nvSpPr>
            <p:cNvPr id="120" name="TextBox 119">
              <a:extLst>
                <a:ext uri="{FF2B5EF4-FFF2-40B4-BE49-F238E27FC236}">
                  <a16:creationId xmlns:a16="http://schemas.microsoft.com/office/drawing/2014/main" id="{3CA854D2-1449-43DF-9C64-3C42A846A9EB}"/>
                </a:ext>
              </a:extLst>
            </p:cNvPr>
            <p:cNvSpPr txBox="1"/>
            <p:nvPr userDrawn="1"/>
          </p:nvSpPr>
          <p:spPr>
            <a:xfrm>
              <a:off x="572230" y="6293493"/>
              <a:ext cx="5843413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IE" sz="1000" b="0">
                  <a:solidFill>
                    <a:schemeClr val="accent5"/>
                  </a:solidFill>
                  <a:effectLst/>
                  <a:latin typeface="+mn-lt"/>
                  <a:ea typeface="Times New Roman" panose="02020603050405020304" pitchFamily="18" charset="0"/>
                </a:rPr>
                <a:t>The material presented and views expressed here are the responsibility of the author(s) only. The EU Commission takes no responsibility for any use made of the information set out.</a:t>
              </a:r>
              <a:endParaRPr lang="en-IE" sz="1000" b="0">
                <a:solidFill>
                  <a:schemeClr val="accent5"/>
                </a:solidFill>
                <a:latin typeface="+mn-lt"/>
              </a:endParaRPr>
            </a:p>
          </p:txBody>
        </p:sp>
      </p:grpSp>
      <p:pic>
        <p:nvPicPr>
          <p:cNvPr id="5" name="Graphic 4">
            <a:extLst>
              <a:ext uri="{FF2B5EF4-FFF2-40B4-BE49-F238E27FC236}">
                <a16:creationId xmlns:a16="http://schemas.microsoft.com/office/drawing/2014/main" id="{A84776DA-BA98-4336-A6A3-67F473364E69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>
          <a:xfrm>
            <a:off x="296087" y="5396770"/>
            <a:ext cx="3745955" cy="10702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4775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E033EDE4-6935-4ACB-BE3B-80276B171B3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B198DFC7-4E09-0EE7-619A-67D9E198FBB4}"/>
              </a:ext>
            </a:extLst>
          </p:cNvPr>
          <p:cNvSpPr/>
          <p:nvPr userDrawn="1"/>
        </p:nvSpPr>
        <p:spPr>
          <a:xfrm>
            <a:off x="111760" y="101600"/>
            <a:ext cx="11968481" cy="6654800"/>
          </a:xfrm>
          <a:prstGeom prst="rect">
            <a:avLst/>
          </a:prstGeom>
          <a:solidFill>
            <a:schemeClr val="bg1">
              <a:alpha val="77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3814CBF-52A0-DC9B-DAEA-AD58E094F8C9}"/>
              </a:ext>
            </a:extLst>
          </p:cNvPr>
          <p:cNvSpPr/>
          <p:nvPr userDrawn="1"/>
        </p:nvSpPr>
        <p:spPr>
          <a:xfrm>
            <a:off x="10231435" y="101600"/>
            <a:ext cx="1848805" cy="6654800"/>
          </a:xfrm>
          <a:prstGeom prst="rect">
            <a:avLst/>
          </a:prstGeom>
          <a:gradFill>
            <a:gsLst>
              <a:gs pos="100000">
                <a:schemeClr val="accent2">
                  <a:lumMod val="50000"/>
                </a:schemeClr>
              </a:gs>
              <a:gs pos="0">
                <a:schemeClr val="accent2">
                  <a:lumMod val="50000"/>
                  <a:alpha val="0"/>
                </a:schemeClr>
              </a:gs>
            </a:gsLst>
            <a:lin ang="5400000" scaled="0"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838199" y="1719414"/>
            <a:ext cx="8643151" cy="1815009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>
              <a:defRPr sz="5400" b="1">
                <a:solidFill>
                  <a:schemeClr val="accent5"/>
                </a:solidFill>
              </a:defRPr>
            </a:lvl1pPr>
          </a:lstStyle>
          <a:p>
            <a:r>
              <a:rPr lang="en-US"/>
              <a:t>Click to edit Section title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838200" y="3552179"/>
            <a:ext cx="6081032" cy="809353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 algn="l">
              <a:lnSpc>
                <a:spcPct val="100000"/>
              </a:lnSpc>
              <a:buNone/>
              <a:defRPr sz="2000" i="0">
                <a:solidFill>
                  <a:schemeClr val="accent4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subtitle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D591820D-B66D-413E-8CBE-044FE1161E54}"/>
              </a:ext>
            </a:extLst>
          </p:cNvPr>
          <p:cNvSpPr/>
          <p:nvPr userDrawn="1"/>
        </p:nvSpPr>
        <p:spPr>
          <a:xfrm rot="5400000" flipV="1">
            <a:off x="346792" y="2602300"/>
            <a:ext cx="681832" cy="49238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pic>
        <p:nvPicPr>
          <p:cNvPr id="19" name="Graphic 18">
            <a:extLst>
              <a:ext uri="{FF2B5EF4-FFF2-40B4-BE49-F238E27FC236}">
                <a16:creationId xmlns:a16="http://schemas.microsoft.com/office/drawing/2014/main" id="{B7B50FBE-596B-4A5E-99B4-1006F61264F8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10114752" y="5110480"/>
            <a:ext cx="2193927" cy="14626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32504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E033EDE4-6935-4ACB-BE3B-80276B171B3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22D67A1A-8FBE-F882-CFAD-5F071DEBEEC5}"/>
              </a:ext>
            </a:extLst>
          </p:cNvPr>
          <p:cNvSpPr/>
          <p:nvPr userDrawn="1"/>
        </p:nvSpPr>
        <p:spPr>
          <a:xfrm>
            <a:off x="111760" y="101600"/>
            <a:ext cx="11968481" cy="6654800"/>
          </a:xfrm>
          <a:prstGeom prst="rect">
            <a:avLst/>
          </a:prstGeom>
          <a:solidFill>
            <a:schemeClr val="bg1">
              <a:alpha val="77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FCF0E6B-B4EF-7986-991B-E8E975C9C281}"/>
              </a:ext>
            </a:extLst>
          </p:cNvPr>
          <p:cNvSpPr/>
          <p:nvPr userDrawn="1"/>
        </p:nvSpPr>
        <p:spPr>
          <a:xfrm>
            <a:off x="10231435" y="101600"/>
            <a:ext cx="1848805" cy="6654800"/>
          </a:xfrm>
          <a:prstGeom prst="rect">
            <a:avLst/>
          </a:prstGeom>
          <a:gradFill>
            <a:gsLst>
              <a:gs pos="100000">
                <a:schemeClr val="accent2">
                  <a:lumMod val="50000"/>
                </a:schemeClr>
              </a:gs>
              <a:gs pos="0">
                <a:schemeClr val="accent2">
                  <a:lumMod val="50000"/>
                  <a:alpha val="0"/>
                </a:schemeClr>
              </a:gs>
            </a:gsLst>
            <a:lin ang="5400000" scaled="0"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838199" y="1719414"/>
            <a:ext cx="8643151" cy="1815009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>
              <a:defRPr sz="5400" b="1">
                <a:solidFill>
                  <a:schemeClr val="accent5"/>
                </a:solidFill>
              </a:defRPr>
            </a:lvl1pPr>
          </a:lstStyle>
          <a:p>
            <a:r>
              <a:rPr lang="en-US"/>
              <a:t>Click to edit Section title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838200" y="3552179"/>
            <a:ext cx="6081032" cy="809353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 algn="l">
              <a:lnSpc>
                <a:spcPct val="100000"/>
              </a:lnSpc>
              <a:buNone/>
              <a:defRPr sz="2000" i="0">
                <a:solidFill>
                  <a:schemeClr val="accent4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subtitle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D591820D-B66D-413E-8CBE-044FE1161E54}"/>
              </a:ext>
            </a:extLst>
          </p:cNvPr>
          <p:cNvSpPr/>
          <p:nvPr userDrawn="1"/>
        </p:nvSpPr>
        <p:spPr>
          <a:xfrm rot="5400000" flipV="1">
            <a:off x="346792" y="2602300"/>
            <a:ext cx="681832" cy="49238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pic>
        <p:nvPicPr>
          <p:cNvPr id="19" name="Graphic 18">
            <a:extLst>
              <a:ext uri="{FF2B5EF4-FFF2-40B4-BE49-F238E27FC236}">
                <a16:creationId xmlns:a16="http://schemas.microsoft.com/office/drawing/2014/main" id="{B7B50FBE-596B-4A5E-99B4-1006F61264F8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10114752" y="5110480"/>
            <a:ext cx="2193927" cy="14626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85499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E033EDE4-6935-4ACB-BE3B-80276B171B3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D72542CB-924D-B450-409B-3A936A3FE7BB}"/>
              </a:ext>
            </a:extLst>
          </p:cNvPr>
          <p:cNvSpPr/>
          <p:nvPr userDrawn="1"/>
        </p:nvSpPr>
        <p:spPr>
          <a:xfrm>
            <a:off x="111760" y="101600"/>
            <a:ext cx="11968481" cy="6654800"/>
          </a:xfrm>
          <a:prstGeom prst="rect">
            <a:avLst/>
          </a:prstGeom>
          <a:solidFill>
            <a:schemeClr val="bg1">
              <a:alpha val="77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042E898-35A0-4C4E-5D63-F5655A7AFE01}"/>
              </a:ext>
            </a:extLst>
          </p:cNvPr>
          <p:cNvSpPr/>
          <p:nvPr userDrawn="1"/>
        </p:nvSpPr>
        <p:spPr>
          <a:xfrm>
            <a:off x="10231435" y="101600"/>
            <a:ext cx="1848805" cy="6654800"/>
          </a:xfrm>
          <a:prstGeom prst="rect">
            <a:avLst/>
          </a:prstGeom>
          <a:gradFill>
            <a:gsLst>
              <a:gs pos="100000">
                <a:schemeClr val="accent2">
                  <a:lumMod val="50000"/>
                </a:schemeClr>
              </a:gs>
              <a:gs pos="0">
                <a:schemeClr val="accent2">
                  <a:lumMod val="50000"/>
                  <a:alpha val="0"/>
                </a:schemeClr>
              </a:gs>
            </a:gsLst>
            <a:lin ang="5400000" scaled="0"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838199" y="1719414"/>
            <a:ext cx="8643151" cy="1815009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>
              <a:defRPr sz="5400" b="1">
                <a:solidFill>
                  <a:schemeClr val="accent5"/>
                </a:solidFill>
              </a:defRPr>
            </a:lvl1pPr>
          </a:lstStyle>
          <a:p>
            <a:r>
              <a:rPr lang="en-US"/>
              <a:t>Click to edit Section title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838200" y="3552179"/>
            <a:ext cx="6081032" cy="809353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 algn="l">
              <a:lnSpc>
                <a:spcPct val="100000"/>
              </a:lnSpc>
              <a:buNone/>
              <a:defRPr sz="2000" i="0">
                <a:solidFill>
                  <a:schemeClr val="accent4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subtitle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D591820D-B66D-413E-8CBE-044FE1161E54}"/>
              </a:ext>
            </a:extLst>
          </p:cNvPr>
          <p:cNvSpPr/>
          <p:nvPr userDrawn="1"/>
        </p:nvSpPr>
        <p:spPr>
          <a:xfrm rot="5400000" flipV="1">
            <a:off x="346792" y="2602300"/>
            <a:ext cx="681832" cy="49238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pic>
        <p:nvPicPr>
          <p:cNvPr id="19" name="Graphic 18">
            <a:extLst>
              <a:ext uri="{FF2B5EF4-FFF2-40B4-BE49-F238E27FC236}">
                <a16:creationId xmlns:a16="http://schemas.microsoft.com/office/drawing/2014/main" id="{B7B50FBE-596B-4A5E-99B4-1006F61264F8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10114752" y="5110480"/>
            <a:ext cx="2193927" cy="14626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22159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E033EDE4-6935-4ACB-BE3B-80276B171B3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F0BF811D-9AE0-5F72-B0B6-B59452DFCFA1}"/>
              </a:ext>
            </a:extLst>
          </p:cNvPr>
          <p:cNvSpPr/>
          <p:nvPr userDrawn="1"/>
        </p:nvSpPr>
        <p:spPr>
          <a:xfrm>
            <a:off x="111760" y="101600"/>
            <a:ext cx="11968481" cy="6654800"/>
          </a:xfrm>
          <a:prstGeom prst="rect">
            <a:avLst/>
          </a:prstGeom>
          <a:solidFill>
            <a:schemeClr val="bg1">
              <a:alpha val="77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3" name="Rectangle 62">
            <a:extLst>
              <a:ext uri="{FF2B5EF4-FFF2-40B4-BE49-F238E27FC236}">
                <a16:creationId xmlns:a16="http://schemas.microsoft.com/office/drawing/2014/main" id="{0E3D2A4B-7BAB-4831-84E8-9CEBD9265385}"/>
              </a:ext>
            </a:extLst>
          </p:cNvPr>
          <p:cNvSpPr/>
          <p:nvPr userDrawn="1"/>
        </p:nvSpPr>
        <p:spPr>
          <a:xfrm>
            <a:off x="10231435" y="101600"/>
            <a:ext cx="1848805" cy="6654800"/>
          </a:xfrm>
          <a:prstGeom prst="rect">
            <a:avLst/>
          </a:prstGeom>
          <a:gradFill>
            <a:gsLst>
              <a:gs pos="100000">
                <a:schemeClr val="accent2">
                  <a:lumMod val="50000"/>
                </a:schemeClr>
              </a:gs>
              <a:gs pos="0">
                <a:schemeClr val="accent2">
                  <a:lumMod val="50000"/>
                  <a:alpha val="0"/>
                </a:schemeClr>
              </a:gs>
            </a:gsLst>
            <a:lin ang="5400000" scaled="0"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838199" y="1719414"/>
            <a:ext cx="8643151" cy="1815009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>
              <a:defRPr sz="5400" b="1">
                <a:solidFill>
                  <a:schemeClr val="accent5"/>
                </a:solidFill>
              </a:defRPr>
            </a:lvl1pPr>
          </a:lstStyle>
          <a:p>
            <a:r>
              <a:rPr lang="en-US"/>
              <a:t>Click to edit Section title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838200" y="3552179"/>
            <a:ext cx="6081032" cy="809353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 algn="l">
              <a:lnSpc>
                <a:spcPct val="100000"/>
              </a:lnSpc>
              <a:buNone/>
              <a:defRPr sz="2000" i="0">
                <a:solidFill>
                  <a:schemeClr val="accent4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subtitle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D591820D-B66D-413E-8CBE-044FE1161E54}"/>
              </a:ext>
            </a:extLst>
          </p:cNvPr>
          <p:cNvSpPr/>
          <p:nvPr userDrawn="1"/>
        </p:nvSpPr>
        <p:spPr>
          <a:xfrm rot="5400000" flipV="1">
            <a:off x="346792" y="2602300"/>
            <a:ext cx="681832" cy="49238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pic>
        <p:nvPicPr>
          <p:cNvPr id="19" name="Graphic 18">
            <a:extLst>
              <a:ext uri="{FF2B5EF4-FFF2-40B4-BE49-F238E27FC236}">
                <a16:creationId xmlns:a16="http://schemas.microsoft.com/office/drawing/2014/main" id="{B7B50FBE-596B-4A5E-99B4-1006F61264F8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10114752" y="5110480"/>
            <a:ext cx="2193927" cy="14626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5607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4D3802-FF65-48D1-8598-049D871CDC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7582" y="335378"/>
            <a:ext cx="10515600" cy="691318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800" b="1">
                <a:solidFill>
                  <a:schemeClr val="accent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00263D-27F1-4634-86B9-A6804665C8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296" y="1337353"/>
            <a:ext cx="11501760" cy="4708340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>
              <a:lnSpc>
                <a:spcPts val="2400"/>
              </a:lnSpc>
              <a:spcBef>
                <a:spcPts val="600"/>
              </a:spcBef>
              <a:buClr>
                <a:schemeClr val="accent3"/>
              </a:buClr>
              <a:buFont typeface="TT Norms Bold" panose="02000803040000020004" pitchFamily="50" charset="0"/>
              <a:buChar char="+"/>
              <a:defRPr sz="1800">
                <a:solidFill>
                  <a:schemeClr val="accent2"/>
                </a:solidFill>
              </a:defRPr>
            </a:lvl1pPr>
            <a:lvl2pPr marL="685800" indent="-228600">
              <a:lnSpc>
                <a:spcPts val="2400"/>
              </a:lnSpc>
              <a:spcBef>
                <a:spcPts val="600"/>
              </a:spcBef>
              <a:buClr>
                <a:schemeClr val="accent3"/>
              </a:buClr>
              <a:buFont typeface="TT Norms Bold" panose="02000803040000020004" pitchFamily="50" charset="0"/>
              <a:buChar char="+"/>
              <a:defRPr sz="1600">
                <a:solidFill>
                  <a:schemeClr val="accent2"/>
                </a:solidFill>
              </a:defRPr>
            </a:lvl2pPr>
            <a:lvl3pPr marL="1143000" indent="-228600">
              <a:lnSpc>
                <a:spcPts val="2400"/>
              </a:lnSpc>
              <a:spcBef>
                <a:spcPts val="600"/>
              </a:spcBef>
              <a:buClr>
                <a:schemeClr val="accent3"/>
              </a:buClr>
              <a:buFont typeface="TT Norms Bold" panose="02000803040000020004" pitchFamily="50" charset="0"/>
              <a:buChar char="+"/>
              <a:defRPr sz="1400">
                <a:solidFill>
                  <a:schemeClr val="accent2"/>
                </a:solidFill>
              </a:defRPr>
            </a:lvl3pPr>
            <a:lvl4pPr marL="1600200" indent="-228600">
              <a:lnSpc>
                <a:spcPts val="2400"/>
              </a:lnSpc>
              <a:spcBef>
                <a:spcPts val="600"/>
              </a:spcBef>
              <a:buClr>
                <a:schemeClr val="accent3"/>
              </a:buClr>
              <a:buFont typeface="TT Norms Bold" panose="02000803040000020004" pitchFamily="50" charset="0"/>
              <a:buChar char="+"/>
              <a:defRPr sz="1200">
                <a:solidFill>
                  <a:schemeClr val="accent2"/>
                </a:solidFill>
              </a:defRPr>
            </a:lvl4pPr>
            <a:lvl5pPr marL="2057400" indent="-228600">
              <a:lnSpc>
                <a:spcPts val="2400"/>
              </a:lnSpc>
              <a:spcBef>
                <a:spcPts val="600"/>
              </a:spcBef>
              <a:buClr>
                <a:schemeClr val="accent3"/>
              </a:buClr>
              <a:buFont typeface="TT Norms Bold" panose="02000803040000020004" pitchFamily="50" charset="0"/>
              <a:buChar char="+"/>
              <a:defRPr sz="1200"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3BC2AEE-7D08-45CA-86E4-A35F9E5090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14418" y="6245055"/>
            <a:ext cx="2743200" cy="365125"/>
          </a:xfrm>
          <a:prstGeom prst="rect">
            <a:avLst/>
          </a:prstGeom>
        </p:spPr>
        <p:txBody>
          <a:bodyPr/>
          <a:lstStyle>
            <a:lvl1pPr algn="l">
              <a:defRPr sz="1400" b="1">
                <a:solidFill>
                  <a:schemeClr val="accent2"/>
                </a:solidFill>
              </a:defRPr>
            </a:lvl1pPr>
          </a:lstStyle>
          <a:p>
            <a:pPr algn="l"/>
            <a:fld id="{CE60A950-A652-4A2E-94A4-23751B04ECA5}" type="slidenum">
              <a:rPr lang="en-IE" smtClean="0"/>
              <a:pPr algn="l"/>
              <a:t>‹#›</a:t>
            </a:fld>
            <a:endParaRPr lang="en-IE"/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B40800F7-2CF5-411D-BD29-8C0780562DE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0219088" y="6177068"/>
            <a:ext cx="1753840" cy="501097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A398899E-67A7-4D90-91B2-32EEEEF6139D}"/>
              </a:ext>
            </a:extLst>
          </p:cNvPr>
          <p:cNvSpPr/>
          <p:nvPr userDrawn="1"/>
        </p:nvSpPr>
        <p:spPr>
          <a:xfrm rot="5400000" flipV="1">
            <a:off x="6999" y="661161"/>
            <a:ext cx="681832" cy="4923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5929677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3BC2AEE-7D08-45CA-86E4-A35F9E5090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14418" y="6245055"/>
            <a:ext cx="2743200" cy="365125"/>
          </a:xfrm>
          <a:prstGeom prst="rect">
            <a:avLst/>
          </a:prstGeom>
        </p:spPr>
        <p:txBody>
          <a:bodyPr/>
          <a:lstStyle>
            <a:lvl1pPr algn="l">
              <a:defRPr sz="1400" b="1">
                <a:solidFill>
                  <a:schemeClr val="accent2"/>
                </a:solidFill>
              </a:defRPr>
            </a:lvl1pPr>
          </a:lstStyle>
          <a:p>
            <a:pPr algn="l"/>
            <a:fld id="{CE60A950-A652-4A2E-94A4-23751B04ECA5}" type="slidenum">
              <a:rPr lang="en-IE" smtClean="0"/>
              <a:pPr algn="l"/>
              <a:t>‹#›</a:t>
            </a:fld>
            <a:endParaRPr lang="en-IE"/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FB033A37-DEDA-DB40-77E5-56AF4B7EF0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7582" y="335378"/>
            <a:ext cx="10515600" cy="691318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800" b="1">
                <a:solidFill>
                  <a:schemeClr val="accent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IE"/>
          </a:p>
        </p:txBody>
      </p:sp>
      <p:pic>
        <p:nvPicPr>
          <p:cNvPr id="4" name="Graphic 3">
            <a:extLst>
              <a:ext uri="{FF2B5EF4-FFF2-40B4-BE49-F238E27FC236}">
                <a16:creationId xmlns:a16="http://schemas.microsoft.com/office/drawing/2014/main" id="{15C355D0-EB5D-7C5E-3EBF-B9645D94CB7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0219088" y="6177068"/>
            <a:ext cx="1753840" cy="501097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1724ED67-68BA-F379-3634-6A8D072DBE6E}"/>
              </a:ext>
            </a:extLst>
          </p:cNvPr>
          <p:cNvSpPr/>
          <p:nvPr userDrawn="1"/>
        </p:nvSpPr>
        <p:spPr>
          <a:xfrm rot="5400000" flipV="1">
            <a:off x="6999" y="661161"/>
            <a:ext cx="681832" cy="4923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2769114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AA5738F-349D-4D4A-9129-15A164907F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68707B8-CB69-4D6C-8834-5D553FF3946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3AAEC9E-CE11-44D6-9F51-22B27B62E42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AC6086-5B07-4F85-9218-F86B83395EC6}" type="datetime1">
              <a:rPr lang="en-IE" smtClean="0"/>
              <a:t>24/09/2024</a:t>
            </a:fld>
            <a:endParaRPr lang="en-I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1D98AD9-923A-45F8-A0D9-55FA5054F2D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13B0333-D4E8-4EFF-A87F-0E9451956DC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60A950-A652-4A2E-94A4-23751B04ECA5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0071720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99" r:id="rId2"/>
    <p:sldLayoutId id="2147483698" r:id="rId3"/>
    <p:sldLayoutId id="2147483674" r:id="rId4"/>
    <p:sldLayoutId id="2147483693" r:id="rId5"/>
    <p:sldLayoutId id="2147483691" r:id="rId6"/>
    <p:sldLayoutId id="2147483692" r:id="rId7"/>
    <p:sldLayoutId id="2147483650" r:id="rId8"/>
    <p:sldLayoutId id="2147483687" r:id="rId9"/>
    <p:sldLayoutId id="2147483655" r:id="rId10"/>
    <p:sldLayoutId id="2147483652" r:id="rId11"/>
    <p:sldLayoutId id="2147483667" r:id="rId12"/>
    <p:sldLayoutId id="2147483669" r:id="rId13"/>
    <p:sldLayoutId id="2147483668" r:id="rId14"/>
    <p:sldLayoutId id="2147483664" r:id="rId15"/>
    <p:sldLayoutId id="2147483696" r:id="rId16"/>
    <p:sldLayoutId id="2147483662" r:id="rId17"/>
    <p:sldLayoutId id="2147483694" r:id="rId18"/>
    <p:sldLayoutId id="2147483695" r:id="rId19"/>
    <p:sldLayoutId id="2147483677" r:id="rId20"/>
    <p:sldLayoutId id="2147483700" r:id="rId2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8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8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20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emf"/><Relationship Id="rId1" Type="http://schemas.openxmlformats.org/officeDocument/2006/relationships/slideLayout" Target="../slideLayouts/slideLayout1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1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1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8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8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8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0237E234-8DA4-C45C-6651-385F2A78ED3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sz="4800" dirty="0"/>
              <a:t>Barriers </a:t>
            </a:r>
            <a:r>
              <a:rPr lang="en-US" sz="4800" dirty="0"/>
              <a:t>for circular business models in the textile sector </a:t>
            </a:r>
            <a:r>
              <a:rPr lang="en-GB" sz="4800" dirty="0"/>
              <a:t> </a:t>
            </a:r>
          </a:p>
        </p:txBody>
      </p:sp>
      <p:sp>
        <p:nvSpPr>
          <p:cNvPr id="6" name="Subtitle 5">
            <a:extLst>
              <a:ext uri="{FF2B5EF4-FFF2-40B4-BE49-F238E27FC236}">
                <a16:creationId xmlns:a16="http://schemas.microsoft.com/office/drawing/2014/main" id="{AD8DDEAA-A754-A14E-3D7B-91FA2F15CB7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 vert="horz" lIns="91440" tIns="45720" rIns="91440" bIns="45720" rtlCol="0" anchor="t">
            <a:noAutofit/>
          </a:bodyPr>
          <a:lstStyle/>
          <a:p>
            <a:r>
              <a:rPr lang="en-GB" sz="3200" b="1" dirty="0">
                <a:ea typeface="+mn-lt"/>
                <a:cs typeface="+mn-lt"/>
              </a:rPr>
              <a:t>Minna Salo, VTT Technical Research Centre of Finland</a:t>
            </a:r>
          </a:p>
          <a:p>
            <a:r>
              <a:rPr lang="en-GB" sz="2800" b="1" dirty="0">
                <a:ea typeface="+mn-lt"/>
                <a:cs typeface="+mn-lt"/>
              </a:rPr>
              <a:t>Co-author: Päivi Petänen, VTT</a:t>
            </a:r>
          </a:p>
        </p:txBody>
      </p:sp>
    </p:spTree>
    <p:extLst>
      <p:ext uri="{BB962C8B-B14F-4D97-AF65-F5344CB8AC3E}">
        <p14:creationId xmlns:p14="http://schemas.microsoft.com/office/powerpoint/2010/main" val="45485631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2EB896E9-4F54-1A83-1EEA-72B4FA7735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E" dirty="0"/>
              <a:t>Results: </a:t>
            </a:r>
            <a:r>
              <a:rPr lang="fi-FI" dirty="0"/>
              <a:t>Resource and </a:t>
            </a:r>
            <a:r>
              <a:rPr lang="fi-FI" dirty="0" err="1"/>
              <a:t>capacity</a:t>
            </a:r>
            <a:r>
              <a:rPr lang="fi-FI" dirty="0"/>
              <a:t> </a:t>
            </a:r>
            <a:r>
              <a:rPr lang="fi-FI" dirty="0" err="1"/>
              <a:t>related</a:t>
            </a:r>
            <a:r>
              <a:rPr lang="fi-FI" dirty="0"/>
              <a:t> </a:t>
            </a:r>
            <a:r>
              <a:rPr lang="fi-FI" dirty="0" err="1"/>
              <a:t>barriers</a:t>
            </a:r>
            <a:endParaRPr lang="en-IE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2DD99A6-9505-7738-4DDA-6D21743EC6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CE60A950-A652-4A2E-94A4-23751B04ECA5}" type="slidenum">
              <a:rPr lang="en-IE" smtClean="0"/>
              <a:pPr algn="l"/>
              <a:t>10</a:t>
            </a:fld>
            <a:endParaRPr lang="en-IE"/>
          </a:p>
        </p:txBody>
      </p:sp>
      <p:graphicFrame>
        <p:nvGraphicFramePr>
          <p:cNvPr id="6" name="Diagram 5">
            <a:extLst>
              <a:ext uri="{FF2B5EF4-FFF2-40B4-BE49-F238E27FC236}">
                <a16:creationId xmlns:a16="http://schemas.microsoft.com/office/drawing/2014/main" id="{9E4ACEC3-D665-444A-7DB2-C81688EDB4A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864030593"/>
              </p:ext>
            </p:extLst>
          </p:nvPr>
        </p:nvGraphicFramePr>
        <p:xfrm>
          <a:off x="314418" y="1181527"/>
          <a:ext cx="6918589" cy="51781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Speech Bubble: Oval 1">
            <a:extLst>
              <a:ext uri="{FF2B5EF4-FFF2-40B4-BE49-F238E27FC236}">
                <a16:creationId xmlns:a16="http://schemas.microsoft.com/office/drawing/2014/main" id="{DEEE1E43-E060-ABC3-E79A-43EF032E64C6}"/>
              </a:ext>
            </a:extLst>
          </p:cNvPr>
          <p:cNvSpPr/>
          <p:nvPr/>
        </p:nvSpPr>
        <p:spPr>
          <a:xfrm>
            <a:off x="7736441" y="1528662"/>
            <a:ext cx="4243228" cy="3154166"/>
          </a:xfrm>
          <a:prstGeom prst="wedgeEllipseCallout">
            <a:avLst/>
          </a:prstGeom>
          <a:solidFill>
            <a:schemeClr val="bg1"/>
          </a:solidFill>
          <a:ln w="38100">
            <a:solidFill>
              <a:schemeClr val="accent3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2000" i="1" dirty="0">
                <a:solidFill>
                  <a:schemeClr val="tx1"/>
                </a:solidFill>
              </a:rPr>
              <a:t>“</a:t>
            </a:r>
            <a:r>
              <a:rPr lang="en-US" sz="2000" i="1" dirty="0">
                <a:solidFill>
                  <a:schemeClr val="tx1"/>
                </a:solidFill>
              </a:rPr>
              <a:t>The transition towards circularity requires a lot more resources and (new) competencies from the textile sector companies.”</a:t>
            </a:r>
            <a:endParaRPr lang="en-AU" sz="2000" i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28329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2EB896E9-4F54-1A83-1EEA-72B4FA7735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E" dirty="0"/>
              <a:t>Results: </a:t>
            </a:r>
            <a:r>
              <a:rPr lang="fi-FI" dirty="0" err="1"/>
              <a:t>Cultural</a:t>
            </a:r>
            <a:r>
              <a:rPr lang="fi-FI" dirty="0"/>
              <a:t> </a:t>
            </a:r>
            <a:r>
              <a:rPr lang="fi-FI" dirty="0" err="1"/>
              <a:t>barriers</a:t>
            </a:r>
            <a:endParaRPr lang="en-IE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2DD99A6-9505-7738-4DDA-6D21743EC6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CE60A950-A652-4A2E-94A4-23751B04ECA5}" type="slidenum">
              <a:rPr lang="en-IE" smtClean="0"/>
              <a:pPr algn="l"/>
              <a:t>11</a:t>
            </a:fld>
            <a:endParaRPr lang="en-IE"/>
          </a:p>
        </p:txBody>
      </p:sp>
      <p:graphicFrame>
        <p:nvGraphicFramePr>
          <p:cNvPr id="6" name="Diagram 5">
            <a:extLst>
              <a:ext uri="{FF2B5EF4-FFF2-40B4-BE49-F238E27FC236}">
                <a16:creationId xmlns:a16="http://schemas.microsoft.com/office/drawing/2014/main" id="{9E4ACEC3-D665-444A-7DB2-C81688EDB4A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426584037"/>
              </p:ext>
            </p:extLst>
          </p:nvPr>
        </p:nvGraphicFramePr>
        <p:xfrm>
          <a:off x="314418" y="1304817"/>
          <a:ext cx="7206265" cy="49402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Speech Bubble: Oval 1">
            <a:extLst>
              <a:ext uri="{FF2B5EF4-FFF2-40B4-BE49-F238E27FC236}">
                <a16:creationId xmlns:a16="http://schemas.microsoft.com/office/drawing/2014/main" id="{0B29B50E-3D3B-B323-8996-23CCD238B02E}"/>
              </a:ext>
            </a:extLst>
          </p:cNvPr>
          <p:cNvSpPr/>
          <p:nvPr/>
        </p:nvSpPr>
        <p:spPr>
          <a:xfrm>
            <a:off x="8363567" y="1528662"/>
            <a:ext cx="3616101" cy="3154166"/>
          </a:xfrm>
          <a:prstGeom prst="wedgeEllipseCallout">
            <a:avLst/>
          </a:prstGeom>
          <a:solidFill>
            <a:schemeClr val="bg1"/>
          </a:solidFill>
          <a:ln w="38100">
            <a:solidFill>
              <a:schemeClr val="accent3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2000" i="1" dirty="0">
                <a:solidFill>
                  <a:schemeClr val="tx1"/>
                </a:solidFill>
              </a:rPr>
              <a:t>“</a:t>
            </a:r>
            <a:r>
              <a:rPr lang="en-US" sz="2000" i="1" dirty="0">
                <a:solidFill>
                  <a:schemeClr val="tx1"/>
                </a:solidFill>
              </a:rPr>
              <a:t>Change towards circular business needs willingness and change in the mindset of the personnel.”</a:t>
            </a:r>
            <a:endParaRPr lang="en-AU" sz="2000" i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04988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321DD4C-DDB5-88B2-3A04-C62AD71ACCF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>
                <a:latin typeface="Arial"/>
                <a:cs typeface="Arial"/>
              </a:rPr>
              <a:t>The barriers for circular business models in the textile sector were not prioritized during our study</a:t>
            </a:r>
          </a:p>
          <a:p>
            <a:pPr lvl="1"/>
            <a:r>
              <a:rPr lang="en-US" sz="2400" dirty="0">
                <a:latin typeface="Arial"/>
                <a:cs typeface="Arial"/>
              </a:rPr>
              <a:t>We didn´t ask the interviewees to make a value judgement on the barriers. We simply asked the interviewees to tell us all the things that they are currently seen as barriers</a:t>
            </a:r>
          </a:p>
          <a:p>
            <a:r>
              <a:rPr lang="en-US" sz="2800" dirty="0">
                <a:latin typeface="Arial"/>
                <a:cs typeface="Arial"/>
              </a:rPr>
              <a:t>Our results remain limited to the perceptions of eight textile sector companies that are interested in circular business models</a:t>
            </a:r>
          </a:p>
          <a:p>
            <a:pPr lvl="1"/>
            <a:r>
              <a:rPr lang="en-US" sz="2400" dirty="0">
                <a:latin typeface="Arial"/>
                <a:cs typeface="Arial"/>
              </a:rPr>
              <a:t>Future studies could place more emphasis on selecting companies that are not so eager to turn their business more circular</a:t>
            </a:r>
          </a:p>
          <a:p>
            <a:pPr marL="457200" lvl="1" indent="0">
              <a:buNone/>
            </a:pPr>
            <a:endParaRPr lang="en-US" dirty="0">
              <a:latin typeface="Arial"/>
              <a:cs typeface="Arial"/>
            </a:endParaRPr>
          </a:p>
          <a:p>
            <a:endParaRPr lang="en-US" dirty="0">
              <a:latin typeface="Arial"/>
              <a:cs typeface="Arial"/>
            </a:endParaRPr>
          </a:p>
          <a:p>
            <a:endParaRPr lang="en-AU" dirty="0">
              <a:latin typeface="Arial"/>
              <a:cs typeface="Arial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2B45653-2916-74B7-FB1C-776A88707B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CE60A950-A652-4A2E-94A4-23751B04ECA5}" type="slidenum">
              <a:rPr lang="en-IE" smtClean="0"/>
              <a:pPr algn="l"/>
              <a:t>12</a:t>
            </a:fld>
            <a:endParaRPr lang="en-IE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75177F2-D40C-E488-27F5-8BB5577F97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Limitations of the study</a:t>
            </a:r>
          </a:p>
        </p:txBody>
      </p:sp>
      <p:pic>
        <p:nvPicPr>
          <p:cNvPr id="6" name="Picture 5" descr="Line in the sand with spheres">
            <a:extLst>
              <a:ext uri="{FF2B5EF4-FFF2-40B4-BE49-F238E27FC236}">
                <a16:creationId xmlns:a16="http://schemas.microsoft.com/office/drawing/2014/main" id="{400D7310-9185-A524-CC79-EBE41C165CB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0639" y="0"/>
            <a:ext cx="456320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603264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0B4DE203-76C1-DE25-B89B-213301B4F0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DA8FC20-3464-80E1-C1D1-1849E4037CD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DF07EB2-CADA-FC95-9FAF-B2538CEAA5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CE60A950-A652-4A2E-94A4-23751B04ECA5}" type="slidenum">
              <a:rPr lang="en-IE" smtClean="0"/>
              <a:pPr algn="l"/>
              <a:t>13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00575116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829F53-E022-AAE4-E4C2-E80E9958659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582292" y="3293706"/>
            <a:ext cx="7027416" cy="993643"/>
          </a:xfrm>
        </p:spPr>
        <p:txBody>
          <a:bodyPr/>
          <a:lstStyle/>
          <a:p>
            <a:r>
              <a:rPr lang="en-GB" dirty="0"/>
              <a:t>Thank you!</a:t>
            </a:r>
            <a:endParaRPr lang="en-IE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7696630-7FFE-0918-C791-669B2D0FD67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0" y="3147991"/>
            <a:ext cx="3708971" cy="993643"/>
          </a:xfrm>
        </p:spPr>
        <p:txBody>
          <a:bodyPr>
            <a:normAutofit fontScale="25000" lnSpcReduction="20000"/>
          </a:bodyPr>
          <a:lstStyle/>
          <a:p>
            <a:r>
              <a:rPr lang="en-IE" sz="9600" dirty="0">
                <a:solidFill>
                  <a:schemeClr val="tx1"/>
                </a:solidFill>
              </a:rPr>
              <a:t>Minna Salo</a:t>
            </a:r>
          </a:p>
          <a:p>
            <a:r>
              <a:rPr lang="en-IE" sz="9600" dirty="0">
                <a:solidFill>
                  <a:schemeClr val="tx1"/>
                </a:solidFill>
              </a:rPr>
              <a:t>Senior Scientist</a:t>
            </a:r>
          </a:p>
          <a:p>
            <a:r>
              <a:rPr lang="en-IE" sz="9600" dirty="0">
                <a:solidFill>
                  <a:schemeClr val="tx1"/>
                </a:solidFill>
              </a:rPr>
              <a:t>Sustainable Business</a:t>
            </a:r>
          </a:p>
          <a:p>
            <a:r>
              <a:rPr lang="en-IE" sz="9600" dirty="0">
                <a:solidFill>
                  <a:schemeClr val="tx1"/>
                </a:solidFill>
              </a:rPr>
              <a:t>+358 40 480 3420​</a:t>
            </a:r>
          </a:p>
          <a:p>
            <a:r>
              <a:rPr lang="en-IE" sz="9600" dirty="0">
                <a:solidFill>
                  <a:schemeClr val="tx1"/>
                </a:solidFill>
              </a:rPr>
              <a:t>minna.salo@vtt.fi</a:t>
            </a:r>
          </a:p>
          <a:p>
            <a:endParaRPr lang="en-IE" dirty="0"/>
          </a:p>
        </p:txBody>
      </p:sp>
      <p:pic>
        <p:nvPicPr>
          <p:cNvPr id="4" name="Picture Placeholder 4">
            <a:extLst>
              <a:ext uri="{FF2B5EF4-FFF2-40B4-BE49-F238E27FC236}">
                <a16:creationId xmlns:a16="http://schemas.microsoft.com/office/drawing/2014/main" id="{30CE199D-E06A-29EC-345B-1A3E5BE7E4C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83166" y="412122"/>
            <a:ext cx="2536173" cy="25349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82048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F7273F4-71C7-B144-815C-031F5106207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0" tIns="0" rIns="0" bIns="0" numCol="1" spcCol="360000" rtlCol="0" anchor="t">
            <a:noAutofit/>
          </a:bodyPr>
          <a:lstStyle/>
          <a:p>
            <a:pPr marL="287859" indent="-287859"/>
            <a:r>
              <a:rPr lang="en-GB" sz="2400" dirty="0">
                <a:latin typeface="Arial"/>
                <a:cs typeface="Arial"/>
              </a:rPr>
              <a:t>Funding from Horizon Europe Programme (HORIZON-CL4-2022-TWIN-TRANSITION-01-10)</a:t>
            </a:r>
          </a:p>
          <a:p>
            <a:pPr marL="287859" indent="-287859"/>
            <a:r>
              <a:rPr lang="en-GB" sz="2400" dirty="0">
                <a:latin typeface="Arial"/>
                <a:cs typeface="Arial"/>
              </a:rPr>
              <a:t>Coordinator: VTT Technical Research Centre of Finland Ltd.</a:t>
            </a:r>
          </a:p>
          <a:p>
            <a:pPr marL="287859" indent="-287859"/>
            <a:r>
              <a:rPr lang="en-GB" sz="2400" dirty="0">
                <a:latin typeface="Arial"/>
                <a:cs typeface="Arial"/>
              </a:rPr>
              <a:t>20 partners from 10 countries</a:t>
            </a:r>
          </a:p>
          <a:p>
            <a:pPr marL="287859" indent="-287859"/>
            <a:r>
              <a:rPr lang="en-US" sz="2400" dirty="0">
                <a:latin typeface="Arial"/>
                <a:cs typeface="Arial"/>
              </a:rPr>
              <a:t>Duration: 4 years, started 1</a:t>
            </a:r>
            <a:r>
              <a:rPr lang="en-US" sz="2400" baseline="30000" dirty="0">
                <a:latin typeface="Arial"/>
                <a:cs typeface="Arial"/>
              </a:rPr>
              <a:t>st</a:t>
            </a:r>
            <a:r>
              <a:rPr lang="en-US" sz="2400" dirty="0">
                <a:latin typeface="Arial"/>
                <a:cs typeface="Arial"/>
              </a:rPr>
              <a:t> Dec 2022 </a:t>
            </a:r>
          </a:p>
          <a:p>
            <a:pPr marL="287859" indent="-287859"/>
            <a:r>
              <a:rPr lang="en-US" sz="2400" dirty="0">
                <a:latin typeface="Arial"/>
                <a:cs typeface="Arial"/>
              </a:rPr>
              <a:t>Linkages to </a:t>
            </a:r>
            <a:r>
              <a:rPr lang="en-GB" sz="2400" dirty="0">
                <a:latin typeface="Arial"/>
                <a:cs typeface="Arial"/>
              </a:rPr>
              <a:t>European level activities and initiatives e.g.</a:t>
            </a:r>
            <a:endParaRPr lang="en-US" sz="2400" dirty="0">
              <a:latin typeface="Arial"/>
              <a:cs typeface="Arial"/>
            </a:endParaRPr>
          </a:p>
          <a:p>
            <a:pPr lvl="1" fontAlgn="base"/>
            <a:r>
              <a:rPr lang="en-GB" sz="2400" dirty="0">
                <a:latin typeface="Arial"/>
                <a:cs typeface="Arial"/>
              </a:rPr>
              <a:t>Processes4Planet Partnership</a:t>
            </a:r>
          </a:p>
          <a:p>
            <a:pPr lvl="1" fontAlgn="base"/>
            <a:r>
              <a:rPr lang="en-GB" sz="2400" dirty="0">
                <a:latin typeface="Arial"/>
                <a:cs typeface="Arial"/>
              </a:rPr>
              <a:t>Hubs4Circularity &amp; Industrial-Urban Symbiosis </a:t>
            </a:r>
            <a:endParaRPr lang="en-US" sz="2400" dirty="0">
              <a:latin typeface="Arial"/>
              <a:cs typeface="Arial"/>
            </a:endParaRPr>
          </a:p>
          <a:p>
            <a:pPr lvl="1" fontAlgn="base"/>
            <a:r>
              <a:rPr lang="en-GB" sz="2400" dirty="0">
                <a:latin typeface="Arial"/>
                <a:cs typeface="Arial"/>
              </a:rPr>
              <a:t>ECOSYSTEX &amp; </a:t>
            </a:r>
            <a:r>
              <a:rPr lang="en-GB" sz="2400" dirty="0" err="1">
                <a:latin typeface="Arial"/>
                <a:cs typeface="Arial"/>
              </a:rPr>
              <a:t>ECoP</a:t>
            </a:r>
            <a:r>
              <a:rPr lang="en-GB" sz="2400" dirty="0">
                <a:latin typeface="Arial"/>
                <a:cs typeface="Arial"/>
              </a:rPr>
              <a:t> - European Community of Practice</a:t>
            </a: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2C3E262D-DFD2-6835-AE64-96597D4BFC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latin typeface="Arial"/>
                <a:cs typeface="Arial"/>
              </a:rPr>
              <a:t>tExtended </a:t>
            </a:r>
            <a:r>
              <a:rPr lang="en-GB" dirty="0">
                <a:latin typeface="Arial"/>
                <a:cs typeface="Arial"/>
              </a:rPr>
              <a:t>- Knowledge based Framework for Extended Textile Circularity -project</a:t>
            </a:r>
            <a:endParaRPr lang="en-US" dirty="0"/>
          </a:p>
        </p:txBody>
      </p:sp>
      <p:sp>
        <p:nvSpPr>
          <p:cNvPr id="6" name="Slide Number Placeholder 1">
            <a:extLst>
              <a:ext uri="{FF2B5EF4-FFF2-40B4-BE49-F238E27FC236}">
                <a16:creationId xmlns:a16="http://schemas.microsoft.com/office/drawing/2014/main" id="{7F1007FA-20E1-F8BB-589F-687E4408D5F1}"/>
              </a:ext>
            </a:extLst>
          </p:cNvPr>
          <p:cNvSpPr txBox="1">
            <a:spLocks/>
          </p:cNvSpPr>
          <p:nvPr/>
        </p:nvSpPr>
        <p:spPr>
          <a:xfrm>
            <a:off x="323296" y="624505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400" b="1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E60A950-A652-4A2E-94A4-23751B04ECA5}" type="slidenum">
              <a:rPr lang="en-IE" smtClean="0"/>
              <a:pPr/>
              <a:t>2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4720210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F7273F4-71C7-B144-815C-031F5106207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522019" y="1222625"/>
            <a:ext cx="6191576" cy="4826501"/>
          </a:xfrm>
        </p:spPr>
        <p:txBody>
          <a:bodyPr vert="horz" lIns="0" tIns="0" rIns="0" bIns="0" numCol="1" spcCol="360000" rtlCol="0" anchor="t">
            <a:noAutofit/>
          </a:bodyPr>
          <a:lstStyle/>
          <a:p>
            <a:pPr marL="285750" lvl="1" indent="-285750"/>
            <a:r>
              <a:rPr lang="en-US" sz="2400" dirty="0">
                <a:latin typeface="Arial"/>
                <a:cs typeface="Arial"/>
              </a:rPr>
              <a:t>Investigate the current state of and future pathways towards circular business models among different textile sector companies</a:t>
            </a:r>
          </a:p>
          <a:p>
            <a:pPr marL="285750" lvl="1" indent="-285750"/>
            <a:r>
              <a:rPr lang="en-US" sz="2400" dirty="0">
                <a:latin typeface="Arial"/>
                <a:cs typeface="Arial"/>
              </a:rPr>
              <a:t>Identify what types of factors are currently seen as barriers for circularity among the textile sector companies</a:t>
            </a:r>
          </a:p>
          <a:p>
            <a:pPr marL="285750" lvl="1" indent="-285750"/>
            <a:r>
              <a:rPr lang="en-US" sz="2400" dirty="0">
                <a:latin typeface="Arial"/>
                <a:cs typeface="Arial"/>
              </a:rPr>
              <a:t>Provide practical implications for the textile sector companies to have a common understanding on what things are currently seen as barriers for circularity of the current business models within textile sector in Europe.</a:t>
            </a:r>
          </a:p>
          <a:p>
            <a:pPr marL="742950" lvl="2" indent="-285750"/>
            <a:r>
              <a:rPr lang="en-US" sz="2000" dirty="0">
                <a:latin typeface="Arial"/>
                <a:cs typeface="Arial"/>
              </a:rPr>
              <a:t>Based on the framework, the textile sector companies can together start to think about ways to overcome the barriers in the future. 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F21A4684-A3E6-E587-D1BD-EC9FF765B45C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852176" y="1213788"/>
            <a:ext cx="3606808" cy="5031267"/>
          </a:xfrm>
          <a:prstGeom prst="rect">
            <a:avLst/>
          </a:prstGeom>
        </p:spPr>
      </p:pic>
      <p:sp>
        <p:nvSpPr>
          <p:cNvPr id="5" name="Title 4">
            <a:extLst>
              <a:ext uri="{FF2B5EF4-FFF2-40B4-BE49-F238E27FC236}">
                <a16:creationId xmlns:a16="http://schemas.microsoft.com/office/drawing/2014/main" id="{2C3E262D-DFD2-6835-AE64-96597D4BFC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i-FI" dirty="0">
                <a:latin typeface="Arial"/>
                <a:cs typeface="Arial"/>
              </a:rPr>
              <a:t>Background and </a:t>
            </a:r>
            <a:r>
              <a:rPr lang="fi-FI" dirty="0" err="1">
                <a:latin typeface="Arial"/>
                <a:cs typeface="Arial"/>
              </a:rPr>
              <a:t>purpose</a:t>
            </a:r>
            <a:r>
              <a:rPr lang="fi-FI" dirty="0">
                <a:latin typeface="Arial"/>
                <a:cs typeface="Arial"/>
              </a:rPr>
              <a:t> of the </a:t>
            </a:r>
            <a:r>
              <a:rPr lang="fi-FI" dirty="0" err="1">
                <a:latin typeface="Arial"/>
                <a:cs typeface="Arial"/>
              </a:rPr>
              <a:t>study</a:t>
            </a:r>
            <a:endParaRPr lang="en-US" dirty="0"/>
          </a:p>
        </p:txBody>
      </p:sp>
      <p:sp>
        <p:nvSpPr>
          <p:cNvPr id="6" name="Slide Number Placeholder 1">
            <a:extLst>
              <a:ext uri="{FF2B5EF4-FFF2-40B4-BE49-F238E27FC236}">
                <a16:creationId xmlns:a16="http://schemas.microsoft.com/office/drawing/2014/main" id="{7F1007FA-20E1-F8BB-589F-687E4408D5F1}"/>
              </a:ext>
            </a:extLst>
          </p:cNvPr>
          <p:cNvSpPr txBox="1">
            <a:spLocks/>
          </p:cNvSpPr>
          <p:nvPr/>
        </p:nvSpPr>
        <p:spPr>
          <a:xfrm>
            <a:off x="323296" y="624505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400" b="1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E60A950-A652-4A2E-94A4-23751B04ECA5}" type="slidenum">
              <a:rPr lang="en-IE" smtClean="0"/>
              <a:pPr/>
              <a:t>3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6266676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F7273F4-71C7-B144-815C-031F5106207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23296" y="1643865"/>
            <a:ext cx="5101459" cy="4384072"/>
          </a:xfrm>
        </p:spPr>
        <p:txBody>
          <a:bodyPr vert="horz" lIns="0" tIns="0" rIns="0" bIns="0" numCol="1" spcCol="360000" rtlCol="0" anchor="t">
            <a:noAutofit/>
          </a:bodyPr>
          <a:lstStyle/>
          <a:p>
            <a:pPr marL="287859" indent="-287859"/>
            <a:r>
              <a:rPr lang="en-US" sz="2400" dirty="0">
                <a:latin typeface="Arial"/>
                <a:cs typeface="Arial"/>
              </a:rPr>
              <a:t>Qualitative case study </a:t>
            </a:r>
          </a:p>
          <a:p>
            <a:pPr marL="287859" indent="-287859"/>
            <a:r>
              <a:rPr lang="en-US" sz="2400" dirty="0">
                <a:latin typeface="Arial"/>
                <a:cs typeface="Arial"/>
              </a:rPr>
              <a:t>The main research question: “What are the barriers for circularity of the business models of the different textile sector companies?” </a:t>
            </a:r>
          </a:p>
          <a:p>
            <a:pPr marL="287859" indent="-287859"/>
            <a:r>
              <a:rPr lang="en-US" sz="2400" dirty="0">
                <a:latin typeface="Arial"/>
                <a:cs typeface="Arial"/>
              </a:rPr>
              <a:t>Data from interviews with representatives from eight companies </a:t>
            </a:r>
          </a:p>
          <a:p>
            <a:pPr marL="745059" lvl="1" indent="-287859"/>
            <a:endParaRPr lang="en-US" dirty="0">
              <a:latin typeface="Arial"/>
              <a:cs typeface="Arial"/>
            </a:endParaRP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2C3E262D-DFD2-6835-AE64-96597D4BFC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i-FI" dirty="0" err="1">
                <a:latin typeface="Arial"/>
                <a:cs typeface="Arial"/>
              </a:rPr>
              <a:t>Approach</a:t>
            </a:r>
            <a:endParaRPr lang="en-US" dirty="0"/>
          </a:p>
        </p:txBody>
      </p:sp>
      <p:sp>
        <p:nvSpPr>
          <p:cNvPr id="6" name="Slide Number Placeholder 1">
            <a:extLst>
              <a:ext uri="{FF2B5EF4-FFF2-40B4-BE49-F238E27FC236}">
                <a16:creationId xmlns:a16="http://schemas.microsoft.com/office/drawing/2014/main" id="{7F1007FA-20E1-F8BB-589F-687E4408D5F1}"/>
              </a:ext>
            </a:extLst>
          </p:cNvPr>
          <p:cNvSpPr txBox="1">
            <a:spLocks/>
          </p:cNvSpPr>
          <p:nvPr/>
        </p:nvSpPr>
        <p:spPr>
          <a:xfrm>
            <a:off x="323296" y="624505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400" b="1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E60A950-A652-4A2E-94A4-23751B04ECA5}" type="slidenum">
              <a:rPr lang="en-IE" smtClean="0"/>
              <a:pPr/>
              <a:t>4</a:t>
            </a:fld>
            <a:endParaRPr lang="en-IE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3D01B1B-1EEC-F89C-BB17-0F9AF6F0242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63502" y="1643865"/>
            <a:ext cx="6509542" cy="37858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11302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3">
            <a:extLst>
              <a:ext uri="{FF2B5EF4-FFF2-40B4-BE49-F238E27FC236}">
                <a16:creationId xmlns:a16="http://schemas.microsoft.com/office/drawing/2014/main" id="{F03F5F2E-66EC-CCD5-7BE2-F937AFEB3C0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23296" y="1337352"/>
            <a:ext cx="6180246" cy="5272828"/>
          </a:xfrm>
        </p:spPr>
        <p:txBody>
          <a:bodyPr vert="horz" lIns="0" tIns="0" rIns="0" bIns="0" numCol="1" spcCol="360000" rtlCol="0" anchor="t">
            <a:noAutofit/>
          </a:bodyPr>
          <a:lstStyle/>
          <a:p>
            <a:pPr marL="285750" lvl="1" indent="-285750"/>
            <a:r>
              <a:rPr lang="en-US" sz="2000" dirty="0">
                <a:latin typeface="Arial"/>
                <a:cs typeface="Arial"/>
              </a:rPr>
              <a:t>Barriers for circular business models in textile sector are </a:t>
            </a:r>
            <a:r>
              <a:rPr lang="en-US" sz="2000" b="1" i="1" dirty="0">
                <a:latin typeface="Arial"/>
                <a:cs typeface="Arial"/>
              </a:rPr>
              <a:t>manifold</a:t>
            </a:r>
          </a:p>
          <a:p>
            <a:pPr marL="285750" lvl="1" indent="-285750"/>
            <a:r>
              <a:rPr lang="en-US" sz="2000" dirty="0">
                <a:latin typeface="Arial"/>
                <a:cs typeface="Arial"/>
              </a:rPr>
              <a:t>The previous studies have grouped the barriers based on the level of an individual organization, value chain, customer and market</a:t>
            </a:r>
          </a:p>
          <a:p>
            <a:pPr marL="742950" lvl="2" indent="-285750"/>
            <a:r>
              <a:rPr lang="en-US" sz="1800" dirty="0">
                <a:latin typeface="Arial"/>
                <a:cs typeface="Arial"/>
              </a:rPr>
              <a:t>The barriers our interviewees had identified, belonged to multiple categories</a:t>
            </a:r>
          </a:p>
          <a:p>
            <a:pPr marL="285750" lvl="1" indent="-285750"/>
            <a:r>
              <a:rPr lang="en-US" sz="2000" dirty="0">
                <a:latin typeface="Arial"/>
                <a:cs typeface="Arial"/>
              </a:rPr>
              <a:t>Based on our results, the barriers of circular business models in the textile sector can be divided into six barrier types:</a:t>
            </a:r>
          </a:p>
          <a:p>
            <a:pPr marL="742950" lvl="2" indent="-285750"/>
            <a:r>
              <a:rPr lang="en-US" sz="1800" dirty="0">
                <a:latin typeface="Arial"/>
                <a:cs typeface="Arial"/>
              </a:rPr>
              <a:t>Economic barriers</a:t>
            </a:r>
          </a:p>
          <a:p>
            <a:pPr marL="742950" lvl="2" indent="-285750"/>
            <a:r>
              <a:rPr lang="en-US" sz="1800" dirty="0">
                <a:latin typeface="Arial"/>
                <a:cs typeface="Arial"/>
              </a:rPr>
              <a:t>Technological barriers</a:t>
            </a:r>
          </a:p>
          <a:p>
            <a:pPr marL="742950" lvl="2" indent="-285750"/>
            <a:r>
              <a:rPr lang="en-US" sz="1800" dirty="0">
                <a:latin typeface="Arial"/>
                <a:cs typeface="Arial"/>
              </a:rPr>
              <a:t>Legislative barriers</a:t>
            </a:r>
          </a:p>
          <a:p>
            <a:pPr marL="742950" lvl="2" indent="-285750"/>
            <a:r>
              <a:rPr lang="en-US" sz="1800" dirty="0">
                <a:latin typeface="Arial"/>
                <a:cs typeface="Arial"/>
              </a:rPr>
              <a:t>Customer related barriers</a:t>
            </a:r>
          </a:p>
          <a:p>
            <a:pPr marL="742950" lvl="2" indent="-285750"/>
            <a:r>
              <a:rPr lang="en-US" sz="1800" dirty="0">
                <a:latin typeface="Arial"/>
                <a:cs typeface="Arial"/>
              </a:rPr>
              <a:t>Resource and capacity related barriers</a:t>
            </a:r>
          </a:p>
          <a:p>
            <a:pPr marL="742950" lvl="2" indent="-285750"/>
            <a:r>
              <a:rPr lang="en-US" sz="1800" dirty="0">
                <a:latin typeface="Arial"/>
                <a:cs typeface="Arial"/>
              </a:rPr>
              <a:t>Cultural barriers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2DD99A6-9505-7738-4DDA-6D21743EC6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CE60A950-A652-4A2E-94A4-23751B04ECA5}" type="slidenum">
              <a:rPr lang="en-IE" smtClean="0"/>
              <a:pPr algn="l"/>
              <a:t>5</a:t>
            </a:fld>
            <a:endParaRPr lang="en-IE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2EB896E9-4F54-1A83-1EEA-72B4FA7735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IE" dirty="0"/>
              <a:t>Results: Barriers for</a:t>
            </a:r>
            <a:r>
              <a:rPr lang="en-US" sz="2800" dirty="0"/>
              <a:t> circular business models in the textile sector</a:t>
            </a:r>
            <a:r>
              <a:rPr lang="en-IE" dirty="0"/>
              <a:t> </a:t>
            </a:r>
          </a:p>
        </p:txBody>
      </p:sp>
      <p:pic>
        <p:nvPicPr>
          <p:cNvPr id="10" name="Picture 9" descr="Man climbing sheer rock face, holding mountain climbing rope, with carabiners and backpack">
            <a:extLst>
              <a:ext uri="{FF2B5EF4-FFF2-40B4-BE49-F238E27FC236}">
                <a16:creationId xmlns:a16="http://schemas.microsoft.com/office/drawing/2014/main" id="{42E0AB98-029C-0574-4081-6029D617C67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1946" y="1787702"/>
            <a:ext cx="5089694" cy="38168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81716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2DD99A6-9505-7738-4DDA-6D21743EC6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CE60A950-A652-4A2E-94A4-23751B04ECA5}" type="slidenum">
              <a:rPr lang="en-IE" smtClean="0"/>
              <a:pPr algn="l"/>
              <a:t>6</a:t>
            </a:fld>
            <a:endParaRPr lang="en-IE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2EB896E9-4F54-1A83-1EEA-72B4FA7735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E" dirty="0"/>
              <a:t>Results: Economic barriers</a:t>
            </a:r>
          </a:p>
        </p:txBody>
      </p:sp>
      <p:graphicFrame>
        <p:nvGraphicFramePr>
          <p:cNvPr id="7" name="Diagram 6">
            <a:extLst>
              <a:ext uri="{FF2B5EF4-FFF2-40B4-BE49-F238E27FC236}">
                <a16:creationId xmlns:a16="http://schemas.microsoft.com/office/drawing/2014/main" id="{FAA0D2B5-53DC-E60B-0AF9-CF3C290DC1C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740487205"/>
              </p:ext>
            </p:extLst>
          </p:nvPr>
        </p:nvGraphicFramePr>
        <p:xfrm>
          <a:off x="447582" y="1211174"/>
          <a:ext cx="6780944" cy="484940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3" name="Speech Bubble: Oval 12">
            <a:extLst>
              <a:ext uri="{FF2B5EF4-FFF2-40B4-BE49-F238E27FC236}">
                <a16:creationId xmlns:a16="http://schemas.microsoft.com/office/drawing/2014/main" id="{EE9C1A53-E402-C1B6-1B90-BADC35058097}"/>
              </a:ext>
            </a:extLst>
          </p:cNvPr>
          <p:cNvSpPr/>
          <p:nvPr/>
        </p:nvSpPr>
        <p:spPr>
          <a:xfrm>
            <a:off x="7496053" y="1632414"/>
            <a:ext cx="4565807" cy="2693005"/>
          </a:xfrm>
          <a:prstGeom prst="wedgeEllipseCallout">
            <a:avLst/>
          </a:prstGeom>
          <a:solidFill>
            <a:schemeClr val="bg1"/>
          </a:solidFill>
          <a:ln w="38100">
            <a:solidFill>
              <a:schemeClr val="accent3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2000" i="1" dirty="0">
                <a:solidFill>
                  <a:schemeClr val="tx1"/>
                </a:solidFill>
              </a:rPr>
              <a:t>“The transition towards circularity requires a lot more financial planning and resources from the textile sector companies”</a:t>
            </a:r>
          </a:p>
        </p:txBody>
      </p:sp>
    </p:spTree>
    <p:extLst>
      <p:ext uri="{BB962C8B-B14F-4D97-AF65-F5344CB8AC3E}">
        <p14:creationId xmlns:p14="http://schemas.microsoft.com/office/powerpoint/2010/main" val="40468621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2EB896E9-4F54-1A83-1EEA-72B4FA7735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E" dirty="0"/>
              <a:t>Results: </a:t>
            </a:r>
            <a:r>
              <a:rPr lang="fi-FI" dirty="0"/>
              <a:t>Technological </a:t>
            </a:r>
            <a:r>
              <a:rPr lang="fi-FI" dirty="0" err="1"/>
              <a:t>barriers</a:t>
            </a:r>
            <a:endParaRPr lang="en-IE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2DD99A6-9505-7738-4DDA-6D21743EC6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CE60A950-A652-4A2E-94A4-23751B04ECA5}" type="slidenum">
              <a:rPr lang="en-IE" smtClean="0"/>
              <a:pPr algn="l"/>
              <a:t>7</a:t>
            </a:fld>
            <a:endParaRPr lang="en-IE"/>
          </a:p>
        </p:txBody>
      </p:sp>
      <p:graphicFrame>
        <p:nvGraphicFramePr>
          <p:cNvPr id="7" name="Diagram 6">
            <a:extLst>
              <a:ext uri="{FF2B5EF4-FFF2-40B4-BE49-F238E27FC236}">
                <a16:creationId xmlns:a16="http://schemas.microsoft.com/office/drawing/2014/main" id="{FAA0D2B5-53DC-E60B-0AF9-CF3C290DC1C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359900313"/>
              </p:ext>
            </p:extLst>
          </p:nvPr>
        </p:nvGraphicFramePr>
        <p:xfrm>
          <a:off x="801384" y="1232899"/>
          <a:ext cx="7469313" cy="482885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Speech Bubble: Oval 5">
            <a:extLst>
              <a:ext uri="{FF2B5EF4-FFF2-40B4-BE49-F238E27FC236}">
                <a16:creationId xmlns:a16="http://schemas.microsoft.com/office/drawing/2014/main" id="{B8624521-E2D7-DA72-FC6F-7B5991B85A39}"/>
              </a:ext>
            </a:extLst>
          </p:cNvPr>
          <p:cNvSpPr/>
          <p:nvPr/>
        </p:nvSpPr>
        <p:spPr>
          <a:xfrm>
            <a:off x="8359082" y="1232899"/>
            <a:ext cx="3692505" cy="3174714"/>
          </a:xfrm>
          <a:prstGeom prst="wedgeEllipseCallout">
            <a:avLst/>
          </a:prstGeom>
          <a:solidFill>
            <a:schemeClr val="bg1"/>
          </a:solidFill>
          <a:ln w="38100">
            <a:solidFill>
              <a:schemeClr val="accent3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2000" i="1" dirty="0">
                <a:solidFill>
                  <a:schemeClr val="tx1"/>
                </a:solidFill>
              </a:rPr>
              <a:t>“There are technological barriers within an organization (lack of technological know-how) and in the market-level (lack of reliable technologies in the market)”</a:t>
            </a:r>
          </a:p>
        </p:txBody>
      </p:sp>
    </p:spTree>
    <p:extLst>
      <p:ext uri="{BB962C8B-B14F-4D97-AF65-F5344CB8AC3E}">
        <p14:creationId xmlns:p14="http://schemas.microsoft.com/office/powerpoint/2010/main" val="27008386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2EB896E9-4F54-1A83-1EEA-72B4FA7735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E" dirty="0"/>
              <a:t>Results: </a:t>
            </a:r>
            <a:r>
              <a:rPr lang="fi-FI" dirty="0" err="1"/>
              <a:t>Legislative</a:t>
            </a:r>
            <a:r>
              <a:rPr lang="fi-FI" dirty="0"/>
              <a:t> </a:t>
            </a:r>
            <a:r>
              <a:rPr lang="fi-FI" dirty="0" err="1"/>
              <a:t>barriers</a:t>
            </a:r>
            <a:endParaRPr lang="en-IE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2DD99A6-9505-7738-4DDA-6D21743EC6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CE60A950-A652-4A2E-94A4-23751B04ECA5}" type="slidenum">
              <a:rPr lang="en-IE" smtClean="0"/>
              <a:pPr algn="l"/>
              <a:t>8</a:t>
            </a:fld>
            <a:endParaRPr lang="en-IE"/>
          </a:p>
        </p:txBody>
      </p:sp>
      <p:graphicFrame>
        <p:nvGraphicFramePr>
          <p:cNvPr id="7" name="Diagram 6">
            <a:extLst>
              <a:ext uri="{FF2B5EF4-FFF2-40B4-BE49-F238E27FC236}">
                <a16:creationId xmlns:a16="http://schemas.microsoft.com/office/drawing/2014/main" id="{FAA0D2B5-53DC-E60B-0AF9-CF3C290DC1C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719971342"/>
              </p:ext>
            </p:extLst>
          </p:nvPr>
        </p:nvGraphicFramePr>
        <p:xfrm>
          <a:off x="195210" y="1026696"/>
          <a:ext cx="9154273" cy="57337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Speech Bubble: Oval 1">
            <a:extLst>
              <a:ext uri="{FF2B5EF4-FFF2-40B4-BE49-F238E27FC236}">
                <a16:creationId xmlns:a16="http://schemas.microsoft.com/office/drawing/2014/main" id="{C7E23770-890D-5423-1EED-4336883B357D}"/>
              </a:ext>
            </a:extLst>
          </p:cNvPr>
          <p:cNvSpPr/>
          <p:nvPr/>
        </p:nvSpPr>
        <p:spPr>
          <a:xfrm>
            <a:off x="9544692" y="1304818"/>
            <a:ext cx="2647308" cy="4017196"/>
          </a:xfrm>
          <a:prstGeom prst="wedgeEllipseCallout">
            <a:avLst/>
          </a:prstGeom>
          <a:solidFill>
            <a:schemeClr val="bg1"/>
          </a:solidFill>
          <a:ln w="38100">
            <a:solidFill>
              <a:schemeClr val="accent3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2000" i="1" dirty="0">
                <a:solidFill>
                  <a:schemeClr val="tx1"/>
                </a:solidFill>
              </a:rPr>
              <a:t>“</a:t>
            </a:r>
            <a:r>
              <a:rPr lang="en-US" sz="2000" i="1" dirty="0">
                <a:solidFill>
                  <a:schemeClr val="tx1"/>
                </a:solidFill>
              </a:rPr>
              <a:t>There is unclarity in the legislation both between European and non-European countries and within Europe.” </a:t>
            </a:r>
            <a:endParaRPr lang="en-AU" sz="2000" i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92466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2EB896E9-4F54-1A83-1EEA-72B4FA7735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E" dirty="0"/>
              <a:t>Results: </a:t>
            </a:r>
            <a:r>
              <a:rPr lang="fi-FI" dirty="0"/>
              <a:t>Customer </a:t>
            </a:r>
            <a:r>
              <a:rPr lang="fi-FI" dirty="0" err="1"/>
              <a:t>related</a:t>
            </a:r>
            <a:r>
              <a:rPr lang="fi-FI" dirty="0"/>
              <a:t> </a:t>
            </a:r>
            <a:r>
              <a:rPr lang="fi-FI" dirty="0" err="1"/>
              <a:t>barriers</a:t>
            </a:r>
            <a:endParaRPr lang="en-IE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2DD99A6-9505-7738-4DDA-6D21743EC6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CE60A950-A652-4A2E-94A4-23751B04ECA5}" type="slidenum">
              <a:rPr lang="en-IE" smtClean="0"/>
              <a:pPr algn="l"/>
              <a:t>9</a:t>
            </a:fld>
            <a:endParaRPr lang="en-IE"/>
          </a:p>
        </p:txBody>
      </p:sp>
      <p:graphicFrame>
        <p:nvGraphicFramePr>
          <p:cNvPr id="6" name="Diagram 5">
            <a:extLst>
              <a:ext uri="{FF2B5EF4-FFF2-40B4-BE49-F238E27FC236}">
                <a16:creationId xmlns:a16="http://schemas.microsoft.com/office/drawing/2014/main" id="{9E4ACEC3-D665-444A-7DB2-C81688EDB4A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643659024"/>
              </p:ext>
            </p:extLst>
          </p:nvPr>
        </p:nvGraphicFramePr>
        <p:xfrm>
          <a:off x="684289" y="1026695"/>
          <a:ext cx="7535038" cy="540092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2" name="Speech Bubble: Oval 11">
            <a:extLst>
              <a:ext uri="{FF2B5EF4-FFF2-40B4-BE49-F238E27FC236}">
                <a16:creationId xmlns:a16="http://schemas.microsoft.com/office/drawing/2014/main" id="{25CB43C2-7ED3-68B9-ED20-D21DE0FE7135}"/>
              </a:ext>
            </a:extLst>
          </p:cNvPr>
          <p:cNvSpPr/>
          <p:nvPr/>
        </p:nvSpPr>
        <p:spPr>
          <a:xfrm>
            <a:off x="8363567" y="1528662"/>
            <a:ext cx="3616101" cy="3154166"/>
          </a:xfrm>
          <a:prstGeom prst="wedgeEllipseCallout">
            <a:avLst/>
          </a:prstGeom>
          <a:solidFill>
            <a:schemeClr val="bg1"/>
          </a:solidFill>
          <a:ln w="38100">
            <a:solidFill>
              <a:schemeClr val="accent3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2000" i="1" dirty="0">
                <a:solidFill>
                  <a:schemeClr val="tx1"/>
                </a:solidFill>
              </a:rPr>
              <a:t>“</a:t>
            </a:r>
            <a:r>
              <a:rPr lang="en-US" sz="2000" i="1" dirty="0">
                <a:solidFill>
                  <a:schemeClr val="tx1"/>
                </a:solidFill>
              </a:rPr>
              <a:t>Customers are not truly aware of the quality and benefits of the circular products.”</a:t>
            </a:r>
            <a:endParaRPr lang="en-AU" sz="2000" i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61395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tExtended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0D888"/>
      </a:accent1>
      <a:accent2>
        <a:srgbClr val="195170"/>
      </a:accent2>
      <a:accent3>
        <a:srgbClr val="E08032"/>
      </a:accent3>
      <a:accent4>
        <a:srgbClr val="249378"/>
      </a:accent4>
      <a:accent5>
        <a:srgbClr val="032635"/>
      </a:accent5>
      <a:accent6>
        <a:srgbClr val="A5551B"/>
      </a:accent6>
      <a:hlink>
        <a:srgbClr val="50D888"/>
      </a:hlink>
      <a:folHlink>
        <a:srgbClr val="E08032"/>
      </a:folHlink>
    </a:clrScheme>
    <a:fontScheme name="tExtended">
      <a:majorFont>
        <a:latin typeface="Overpass"/>
        <a:ea typeface=""/>
        <a:cs typeface=""/>
      </a:majorFont>
      <a:minorFont>
        <a:latin typeface="IBM Plex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7a934098-2735-429d-9d20-f70738dd9a97">
      <Terms xmlns="http://schemas.microsoft.com/office/infopath/2007/PartnerControls"/>
    </lcf76f155ced4ddcb4097134ff3c332f>
    <TaxCatchAll xmlns="b9c4644f-b87d-45e1-ba85-805c3ecc1a60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DD2F7A026747343AAE9BC0DCA415103" ma:contentTypeVersion="17" ma:contentTypeDescription="Create a new document." ma:contentTypeScope="" ma:versionID="0a32cbfd13a51190e4397fdbf6d9c61d">
  <xsd:schema xmlns:xsd="http://www.w3.org/2001/XMLSchema" xmlns:xs="http://www.w3.org/2001/XMLSchema" xmlns:p="http://schemas.microsoft.com/office/2006/metadata/properties" xmlns:ns2="7a934098-2735-429d-9d20-f70738dd9a97" xmlns:ns3="98468055-9ea5-4e2d-97c1-1c5ff61ab24f" xmlns:ns4="b9c4644f-b87d-45e1-ba85-805c3ecc1a60" targetNamespace="http://schemas.microsoft.com/office/2006/metadata/properties" ma:root="true" ma:fieldsID="1336c767e92fdfb5bd3b8fc5c2e8955e" ns2:_="" ns3:_="" ns4:_="">
    <xsd:import namespace="7a934098-2735-429d-9d20-f70738dd9a97"/>
    <xsd:import namespace="98468055-9ea5-4e2d-97c1-1c5ff61ab24f"/>
    <xsd:import namespace="b9c4644f-b87d-45e1-ba85-805c3ecc1a60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LengthInSeconds" minOccurs="0"/>
                <xsd:element ref="ns2:lcf76f155ced4ddcb4097134ff3c332f" minOccurs="0"/>
                <xsd:element ref="ns4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Location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a934098-2735-429d-9d20-f70738dd9a9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4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LengthInSeconds" ma:index="15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7" nillable="true" ma:taxonomy="true" ma:internalName="lcf76f155ced4ddcb4097134ff3c332f" ma:taxonomyFieldName="MediaServiceImageTags" ma:displayName="Image Tags" ma:readOnly="false" ma:fieldId="{5cf76f15-5ced-4ddc-b409-7134ff3c332f}" ma:taxonomyMulti="true" ma:sspId="31220a57-3561-4c6c-81d9-ab175e572526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20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1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22" nillable="true" ma:displayName="Location" ma:indexed="true" ma:internalName="MediaServiceLocation" ma:readOnly="true">
      <xsd:simpleType>
        <xsd:restriction base="dms:Text"/>
      </xsd:simpleType>
    </xsd:element>
    <xsd:element name="MediaServiceObjectDetectorVersions" ma:index="23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4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8468055-9ea5-4e2d-97c1-1c5ff61ab24f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9c4644f-b87d-45e1-ba85-805c3ecc1a60" elementFormDefault="qualified">
    <xsd:import namespace="http://schemas.microsoft.com/office/2006/documentManagement/types"/>
    <xsd:import namespace="http://schemas.microsoft.com/office/infopath/2007/PartnerControls"/>
    <xsd:element name="TaxCatchAll" ma:index="18" nillable="true" ma:displayName="Taxonomy Catch All Column" ma:hidden="true" ma:list="{bb6d0b19-957e-483f-9337-716078a4660b}" ma:internalName="TaxCatchAll" ma:showField="CatchAllData" ma:web="98468055-9ea5-4e2d-97c1-1c5ff61ab24f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B61EC5BA-BEAC-4700-98AB-1F74206AA691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751E153E-AA61-4B3A-9983-E784D5FDEF28}">
  <ds:schemaRefs>
    <ds:schemaRef ds:uri="http://purl.org/dc/dcmitype/"/>
    <ds:schemaRef ds:uri="7a934098-2735-429d-9d20-f70738dd9a97"/>
    <ds:schemaRef ds:uri="http://schemas.microsoft.com/office/2006/metadata/properties"/>
    <ds:schemaRef ds:uri="http://schemas.microsoft.com/office/infopath/2007/PartnerControls"/>
    <ds:schemaRef ds:uri="http://schemas.microsoft.com/office/2006/documentManagement/types"/>
    <ds:schemaRef ds:uri="http://schemas.openxmlformats.org/package/2006/metadata/core-properties"/>
    <ds:schemaRef ds:uri="98468055-9ea5-4e2d-97c1-1c5ff61ab24f"/>
    <ds:schemaRef ds:uri="b9c4644f-b87d-45e1-ba85-805c3ecc1a60"/>
    <ds:schemaRef ds:uri="http://www.w3.org/XML/1998/namespace"/>
    <ds:schemaRef ds:uri="http://purl.org/dc/terms/"/>
    <ds:schemaRef ds:uri="http://purl.org/dc/elements/1.1/"/>
  </ds:schemaRefs>
</ds:datastoreItem>
</file>

<file path=customXml/itemProps3.xml><?xml version="1.0" encoding="utf-8"?>
<ds:datastoreItem xmlns:ds="http://schemas.openxmlformats.org/officeDocument/2006/customXml" ds:itemID="{00868F32-F586-4A31-8E80-B0D93AE8504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a934098-2735-429d-9d20-f70738dd9a97"/>
    <ds:schemaRef ds:uri="98468055-9ea5-4e2d-97c1-1c5ff61ab24f"/>
    <ds:schemaRef ds:uri="b9c4644f-b87d-45e1-ba85-805c3ecc1a60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6117</TotalTime>
  <Words>915</Words>
  <Application>Microsoft Office PowerPoint</Application>
  <PresentationFormat>Widescreen</PresentationFormat>
  <Paragraphs>92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1" baseType="lpstr">
      <vt:lpstr>Arial</vt:lpstr>
      <vt:lpstr>IBM Plex Sans</vt:lpstr>
      <vt:lpstr>Overpass</vt:lpstr>
      <vt:lpstr>Calibri</vt:lpstr>
      <vt:lpstr>TT Norms Bold</vt:lpstr>
      <vt:lpstr>Lato</vt:lpstr>
      <vt:lpstr>Office Theme</vt:lpstr>
      <vt:lpstr>Barriers for circular business models in the textile sector  </vt:lpstr>
      <vt:lpstr>tExtended - Knowledge based Framework for Extended Textile Circularity -project</vt:lpstr>
      <vt:lpstr>Background and purpose of the study</vt:lpstr>
      <vt:lpstr>Approach</vt:lpstr>
      <vt:lpstr>Results: Barriers for circular business models in the textile sector </vt:lpstr>
      <vt:lpstr>Results: Economic barriers</vt:lpstr>
      <vt:lpstr>Results: Technological barriers</vt:lpstr>
      <vt:lpstr>Results: Legislative barriers</vt:lpstr>
      <vt:lpstr>Results: Customer related barriers</vt:lpstr>
      <vt:lpstr>Results: Resource and capacity related barriers</vt:lpstr>
      <vt:lpstr>Results: Cultural barriers</vt:lpstr>
      <vt:lpstr>Limitations of the study</vt:lpstr>
      <vt:lpstr>PowerPoint Presentation</vt:lpstr>
      <vt:lpstr>Thank you!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Stephen Walker</dc:creator>
  <cp:lastModifiedBy>Salo Minna</cp:lastModifiedBy>
  <cp:revision>227</cp:revision>
  <cp:lastPrinted>2023-06-19T05:19:43Z</cp:lastPrinted>
  <dcterms:created xsi:type="dcterms:W3CDTF">2020-11-02T15:59:04Z</dcterms:created>
  <dcterms:modified xsi:type="dcterms:W3CDTF">2024-09-24T12:04:52Z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0x0101004DD2F7A026747343AAE9BC0DCA415103</vt:lpwstr>
  </property>
  <property fmtid="{D5CDD505-2E9C-101B-9397-08002B2CF9AE}" pid="3" name="MediaServiceImageTags">
    <vt:lpwstr/>
  </property>
</Properties>
</file>